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77" r:id="rId11"/>
    <p:sldId id="279" r:id="rId12"/>
    <p:sldId id="278" r:id="rId13"/>
    <p:sldId id="280" r:id="rId14"/>
    <p:sldId id="281" r:id="rId15"/>
    <p:sldId id="282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-78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6CD06E2-4445-44A1-8044-A5A8BC9B3CA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Present</a:t>
            </a:r>
            <a:r>
              <a:rPr lang="tr-TR" dirty="0" smtClean="0"/>
              <a:t> Perfect </a:t>
            </a:r>
            <a:r>
              <a:rPr lang="tr-TR" dirty="0" err="1" smtClean="0"/>
              <a:t>Part</a:t>
            </a:r>
            <a:r>
              <a:rPr lang="tr-TR" dirty="0" smtClean="0"/>
              <a:t> 2 </a:t>
            </a:r>
            <a:r>
              <a:rPr lang="tr-TR" dirty="0" err="1" smtClean="0"/>
              <a:t>Exercises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Navigate</a:t>
            </a:r>
            <a:r>
              <a:rPr lang="tr-TR" dirty="0" smtClean="0"/>
              <a:t> </a:t>
            </a:r>
            <a:r>
              <a:rPr lang="tr-TR" dirty="0" err="1" smtClean="0"/>
              <a:t>pre</a:t>
            </a:r>
            <a:r>
              <a:rPr lang="tr-TR" dirty="0" smtClean="0"/>
              <a:t>-</a:t>
            </a:r>
            <a:r>
              <a:rPr lang="tr-TR" dirty="0" err="1" smtClean="0"/>
              <a:t>IntermediateLevel</a:t>
            </a:r>
            <a:r>
              <a:rPr lang="tr-TR" dirty="0" smtClean="0"/>
              <a:t> </a:t>
            </a:r>
            <a:r>
              <a:rPr lang="tr-TR" dirty="0" smtClean="0"/>
              <a:t>Course </a:t>
            </a:r>
            <a:r>
              <a:rPr lang="tr-TR" dirty="0" err="1" smtClean="0"/>
              <a:t>Book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Book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611560" y="3861048"/>
            <a:ext cx="8062912" cy="1752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exercises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endParaRPr lang="en-US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5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. </a:t>
            </a:r>
            <a:r>
              <a:rPr lang="tr-TR" dirty="0" err="1" smtClean="0"/>
              <a:t>U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060848"/>
            <a:ext cx="8064896" cy="439396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travel</a:t>
            </a:r>
            <a:r>
              <a:rPr lang="tr-TR" sz="2400" dirty="0" smtClean="0"/>
              <a:t>) on an </a:t>
            </a:r>
            <a:r>
              <a:rPr lang="tr-TR" sz="2400" dirty="0" err="1" smtClean="0"/>
              <a:t>overnight</a:t>
            </a:r>
            <a:r>
              <a:rPr lang="tr-TR" sz="2400" dirty="0" smtClean="0"/>
              <a:t> </a:t>
            </a:r>
            <a:r>
              <a:rPr lang="tr-TR" sz="2400" dirty="0" err="1" smtClean="0"/>
              <a:t>train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No, I </a:t>
            </a:r>
            <a:r>
              <a:rPr lang="tr-TR" sz="2400" dirty="0" err="1" smtClean="0"/>
              <a:t>haven’t</a:t>
            </a:r>
            <a:r>
              <a:rPr lang="tr-TR" sz="2400" dirty="0" smtClean="0"/>
              <a:t> But I ______ (</a:t>
            </a:r>
            <a:r>
              <a:rPr lang="tr-TR" sz="2400" dirty="0" err="1" smtClean="0"/>
              <a:t>take</a:t>
            </a:r>
            <a:r>
              <a:rPr lang="tr-TR" sz="2400" dirty="0" smtClean="0"/>
              <a:t>) an </a:t>
            </a:r>
            <a:r>
              <a:rPr lang="tr-TR" sz="2400" dirty="0" err="1" smtClean="0"/>
              <a:t>overnight</a:t>
            </a:r>
            <a:r>
              <a:rPr lang="tr-TR" sz="2400" dirty="0" smtClean="0"/>
              <a:t> </a:t>
            </a:r>
            <a:r>
              <a:rPr lang="tr-TR" sz="2400" dirty="0" err="1" smtClean="0"/>
              <a:t>boat</a:t>
            </a:r>
            <a:r>
              <a:rPr lang="tr-TR" sz="2400" dirty="0" smtClean="0"/>
              <a:t> a </a:t>
            </a:r>
            <a:r>
              <a:rPr lang="tr-TR" sz="2400" dirty="0" err="1" smtClean="0"/>
              <a:t>few</a:t>
            </a:r>
            <a:r>
              <a:rPr lang="tr-TR" sz="2400" dirty="0" smtClean="0"/>
              <a:t> </a:t>
            </a:r>
            <a:r>
              <a:rPr lang="tr-TR" sz="2400" dirty="0" err="1" smtClean="0"/>
              <a:t>times</a:t>
            </a:r>
            <a:r>
              <a:rPr lang="tr-TR" sz="2400" dirty="0" smtClean="0"/>
              <a:t>. </a:t>
            </a:r>
          </a:p>
          <a:p>
            <a:endParaRPr lang="tr-TR" sz="2400" dirty="0"/>
          </a:p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find</a:t>
            </a:r>
            <a:r>
              <a:rPr lang="tr-TR" sz="2400" dirty="0" smtClean="0"/>
              <a:t>)a </a:t>
            </a:r>
            <a:r>
              <a:rPr lang="tr-TR" sz="2400" dirty="0" err="1" smtClean="0"/>
              <a:t>long-lost</a:t>
            </a:r>
            <a:r>
              <a:rPr lang="tr-TR" sz="2400" dirty="0" smtClean="0"/>
              <a:t>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relative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media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</a:t>
            </a:r>
            <a:r>
              <a:rPr lang="tr-TR" sz="2400" dirty="0" err="1" smtClean="0"/>
              <a:t>Yes</a:t>
            </a:r>
            <a:r>
              <a:rPr lang="tr-TR" sz="2400" dirty="0" smtClean="0"/>
              <a:t>, I </a:t>
            </a:r>
            <a:r>
              <a:rPr lang="tr-TR" sz="2400" dirty="0" err="1" smtClean="0"/>
              <a:t>have</a:t>
            </a:r>
            <a:r>
              <a:rPr lang="tr-TR" sz="2400" dirty="0" smtClean="0"/>
              <a:t> An </a:t>
            </a:r>
            <a:r>
              <a:rPr lang="tr-TR" sz="2400" dirty="0" err="1" smtClean="0"/>
              <a:t>old</a:t>
            </a:r>
            <a:r>
              <a:rPr lang="tr-TR" sz="2400" dirty="0" smtClean="0"/>
              <a:t> </a:t>
            </a:r>
            <a:r>
              <a:rPr lang="tr-TR" sz="2400" dirty="0" err="1" smtClean="0"/>
              <a:t>school</a:t>
            </a:r>
            <a:r>
              <a:rPr lang="tr-TR" sz="2400" dirty="0" smtClean="0"/>
              <a:t>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_______ (</a:t>
            </a:r>
            <a:r>
              <a:rPr lang="tr-TR" sz="2400" dirty="0" err="1" smtClean="0"/>
              <a:t>contact</a:t>
            </a:r>
            <a:r>
              <a:rPr lang="tr-TR" sz="2400" dirty="0" smtClean="0"/>
              <a:t>) me on </a:t>
            </a:r>
            <a:r>
              <a:rPr lang="tr-TR" sz="2400" dirty="0" err="1" smtClean="0"/>
              <a:t>LinkedIn</a:t>
            </a:r>
            <a:r>
              <a:rPr lang="tr-TR" sz="2400" dirty="0" smtClean="0"/>
              <a:t> </a:t>
            </a:r>
            <a:r>
              <a:rPr lang="tr-TR" sz="2400" dirty="0" err="1" smtClean="0"/>
              <a:t>last</a:t>
            </a:r>
            <a:r>
              <a:rPr lang="tr-TR" sz="2400" dirty="0" smtClean="0"/>
              <a:t> </a:t>
            </a:r>
            <a:r>
              <a:rPr lang="tr-TR" sz="2400" dirty="0" err="1" smtClean="0"/>
              <a:t>year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830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. </a:t>
            </a:r>
            <a:r>
              <a:rPr lang="tr-TR" dirty="0" err="1" smtClean="0"/>
              <a:t>U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060848"/>
            <a:ext cx="8064896" cy="439396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travel</a:t>
            </a:r>
            <a:r>
              <a:rPr lang="tr-TR" sz="2400" dirty="0" smtClean="0"/>
              <a:t>) on an </a:t>
            </a:r>
            <a:r>
              <a:rPr lang="tr-TR" sz="2400" dirty="0" err="1" smtClean="0"/>
              <a:t>overnight</a:t>
            </a:r>
            <a:r>
              <a:rPr lang="tr-TR" sz="2400" dirty="0" smtClean="0"/>
              <a:t> </a:t>
            </a:r>
            <a:r>
              <a:rPr lang="tr-TR" sz="2400" dirty="0" err="1" smtClean="0"/>
              <a:t>train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No, I </a:t>
            </a:r>
            <a:r>
              <a:rPr lang="tr-TR" sz="2400" dirty="0" err="1" smtClean="0"/>
              <a:t>haven’t</a:t>
            </a:r>
            <a:r>
              <a:rPr lang="tr-TR" sz="2400" dirty="0" smtClean="0"/>
              <a:t> But I ______ (</a:t>
            </a:r>
            <a:r>
              <a:rPr lang="tr-TR" sz="2400" dirty="0" err="1" smtClean="0"/>
              <a:t>take</a:t>
            </a:r>
            <a:r>
              <a:rPr lang="tr-TR" sz="2400" dirty="0" smtClean="0"/>
              <a:t>) an </a:t>
            </a:r>
            <a:r>
              <a:rPr lang="tr-TR" sz="2400" dirty="0" err="1" smtClean="0"/>
              <a:t>overnight</a:t>
            </a:r>
            <a:r>
              <a:rPr lang="tr-TR" sz="2400" dirty="0" smtClean="0"/>
              <a:t> </a:t>
            </a:r>
            <a:r>
              <a:rPr lang="tr-TR" sz="2400" dirty="0" err="1" smtClean="0"/>
              <a:t>boat</a:t>
            </a:r>
            <a:r>
              <a:rPr lang="tr-TR" sz="2400" dirty="0" smtClean="0"/>
              <a:t> a </a:t>
            </a:r>
            <a:r>
              <a:rPr lang="tr-TR" sz="2400" dirty="0" err="1" smtClean="0"/>
              <a:t>few</a:t>
            </a:r>
            <a:r>
              <a:rPr lang="tr-TR" sz="2400" dirty="0" smtClean="0"/>
              <a:t> </a:t>
            </a:r>
            <a:r>
              <a:rPr lang="tr-TR" sz="2400" dirty="0" err="1" smtClean="0"/>
              <a:t>times</a:t>
            </a:r>
            <a:r>
              <a:rPr lang="tr-TR" sz="2400" dirty="0" smtClean="0"/>
              <a:t>. </a:t>
            </a:r>
          </a:p>
          <a:p>
            <a:endParaRPr lang="tr-TR" sz="2400" dirty="0"/>
          </a:p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find</a:t>
            </a:r>
            <a:r>
              <a:rPr lang="tr-TR" sz="2400" dirty="0" smtClean="0"/>
              <a:t>)a </a:t>
            </a:r>
            <a:r>
              <a:rPr lang="tr-TR" sz="2400" dirty="0" err="1" smtClean="0"/>
              <a:t>long-lost</a:t>
            </a:r>
            <a:r>
              <a:rPr lang="tr-TR" sz="2400" dirty="0" smtClean="0"/>
              <a:t>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relative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media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</a:t>
            </a:r>
            <a:r>
              <a:rPr lang="tr-TR" sz="2400" dirty="0" err="1" smtClean="0"/>
              <a:t>Yes</a:t>
            </a:r>
            <a:r>
              <a:rPr lang="tr-TR" sz="2400" dirty="0" smtClean="0"/>
              <a:t>, I </a:t>
            </a:r>
            <a:r>
              <a:rPr lang="tr-TR" sz="2400" dirty="0" err="1" smtClean="0"/>
              <a:t>have</a:t>
            </a:r>
            <a:r>
              <a:rPr lang="tr-TR" sz="2400" dirty="0" smtClean="0"/>
              <a:t> An </a:t>
            </a:r>
            <a:r>
              <a:rPr lang="tr-TR" sz="2400" dirty="0" err="1" smtClean="0"/>
              <a:t>old</a:t>
            </a:r>
            <a:r>
              <a:rPr lang="tr-TR" sz="2400" dirty="0" smtClean="0"/>
              <a:t> </a:t>
            </a:r>
            <a:r>
              <a:rPr lang="tr-TR" sz="2400" dirty="0" err="1" smtClean="0"/>
              <a:t>school</a:t>
            </a:r>
            <a:r>
              <a:rPr lang="tr-TR" sz="2400" dirty="0" smtClean="0"/>
              <a:t>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_______ (</a:t>
            </a:r>
            <a:r>
              <a:rPr lang="tr-TR" sz="2400" dirty="0" err="1" smtClean="0"/>
              <a:t>contact</a:t>
            </a:r>
            <a:r>
              <a:rPr lang="tr-TR" sz="2400" dirty="0" smtClean="0"/>
              <a:t>) me on </a:t>
            </a:r>
            <a:r>
              <a:rPr lang="tr-TR" sz="2400" dirty="0" err="1" smtClean="0"/>
              <a:t>LinkedIn</a:t>
            </a:r>
            <a:r>
              <a:rPr lang="tr-TR" sz="2400" dirty="0" smtClean="0"/>
              <a:t> </a:t>
            </a:r>
            <a:r>
              <a:rPr lang="tr-TR" sz="2400" dirty="0" err="1" smtClean="0"/>
              <a:t>last</a:t>
            </a:r>
            <a:r>
              <a:rPr lang="tr-TR" sz="2400" dirty="0" smtClean="0"/>
              <a:t> </a:t>
            </a:r>
            <a:r>
              <a:rPr lang="tr-TR" sz="2400" dirty="0" err="1" smtClean="0"/>
              <a:t>year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3543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. </a:t>
            </a:r>
            <a:r>
              <a:rPr lang="tr-TR" dirty="0" err="1" smtClean="0"/>
              <a:t>U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060848"/>
            <a:ext cx="8064896" cy="439396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________ (</a:t>
            </a:r>
            <a:r>
              <a:rPr lang="tr-TR" sz="2400" dirty="0" err="1" smtClean="0"/>
              <a:t>travel</a:t>
            </a:r>
            <a:r>
              <a:rPr lang="tr-TR" sz="2400" dirty="0" smtClean="0"/>
              <a:t>) on an </a:t>
            </a:r>
            <a:r>
              <a:rPr lang="tr-TR" sz="2400" dirty="0" err="1" smtClean="0"/>
              <a:t>overnight</a:t>
            </a:r>
            <a:r>
              <a:rPr lang="tr-TR" sz="2400" dirty="0" smtClean="0"/>
              <a:t> </a:t>
            </a:r>
            <a:r>
              <a:rPr lang="tr-TR" sz="2400" dirty="0" err="1" smtClean="0"/>
              <a:t>train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No, I </a:t>
            </a:r>
            <a:r>
              <a:rPr lang="tr-TR" sz="2400" dirty="0" err="1" smtClean="0"/>
              <a:t>haven’t</a:t>
            </a:r>
            <a:r>
              <a:rPr lang="tr-TR" sz="2400" dirty="0" smtClean="0"/>
              <a:t> But I ______ (</a:t>
            </a:r>
            <a:r>
              <a:rPr lang="tr-TR" sz="2400" dirty="0" err="1" smtClean="0"/>
              <a:t>take</a:t>
            </a:r>
            <a:r>
              <a:rPr lang="tr-TR" sz="2400" dirty="0" smtClean="0"/>
              <a:t>) an </a:t>
            </a:r>
            <a:r>
              <a:rPr lang="tr-TR" sz="2400" dirty="0" err="1" smtClean="0"/>
              <a:t>overnight</a:t>
            </a:r>
            <a:r>
              <a:rPr lang="tr-TR" sz="2400" dirty="0" smtClean="0"/>
              <a:t> </a:t>
            </a:r>
            <a:r>
              <a:rPr lang="tr-TR" sz="2400" dirty="0" err="1" smtClean="0"/>
              <a:t>boat</a:t>
            </a:r>
            <a:r>
              <a:rPr lang="tr-TR" sz="2400" dirty="0" smtClean="0"/>
              <a:t> a </a:t>
            </a:r>
            <a:r>
              <a:rPr lang="tr-TR" sz="2400" dirty="0" err="1" smtClean="0"/>
              <a:t>few</a:t>
            </a:r>
            <a:r>
              <a:rPr lang="tr-TR" sz="2400" dirty="0" smtClean="0"/>
              <a:t> </a:t>
            </a:r>
            <a:r>
              <a:rPr lang="tr-TR" sz="2400" dirty="0" err="1" smtClean="0"/>
              <a:t>times</a:t>
            </a:r>
            <a:r>
              <a:rPr lang="tr-TR" sz="2400" dirty="0" smtClean="0"/>
              <a:t>. </a:t>
            </a:r>
          </a:p>
          <a:p>
            <a:endParaRPr lang="tr-TR" sz="2400" dirty="0"/>
          </a:p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find</a:t>
            </a:r>
            <a:r>
              <a:rPr lang="tr-TR" sz="2400" dirty="0" smtClean="0"/>
              <a:t>)a </a:t>
            </a:r>
            <a:r>
              <a:rPr lang="tr-TR" sz="2400" dirty="0" err="1" smtClean="0"/>
              <a:t>long-lost</a:t>
            </a:r>
            <a:r>
              <a:rPr lang="tr-TR" sz="2400" dirty="0" smtClean="0"/>
              <a:t>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relative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media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</a:t>
            </a:r>
            <a:r>
              <a:rPr lang="tr-TR" sz="2400" dirty="0" err="1" smtClean="0"/>
              <a:t>Yes</a:t>
            </a:r>
            <a:r>
              <a:rPr lang="tr-TR" sz="2400" dirty="0" smtClean="0"/>
              <a:t>, I </a:t>
            </a:r>
            <a:r>
              <a:rPr lang="tr-TR" sz="2400" dirty="0" err="1" smtClean="0"/>
              <a:t>have</a:t>
            </a:r>
            <a:r>
              <a:rPr lang="tr-TR" sz="2400" dirty="0" smtClean="0"/>
              <a:t> An </a:t>
            </a:r>
            <a:r>
              <a:rPr lang="tr-TR" sz="2400" dirty="0" err="1" smtClean="0"/>
              <a:t>old</a:t>
            </a:r>
            <a:r>
              <a:rPr lang="tr-TR" sz="2400" dirty="0" smtClean="0"/>
              <a:t> </a:t>
            </a:r>
            <a:r>
              <a:rPr lang="tr-TR" sz="2400" dirty="0" err="1" smtClean="0"/>
              <a:t>school</a:t>
            </a:r>
            <a:r>
              <a:rPr lang="tr-TR" sz="2400" dirty="0" smtClean="0"/>
              <a:t>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_______ (</a:t>
            </a:r>
            <a:r>
              <a:rPr lang="tr-TR" sz="2400" dirty="0" err="1" smtClean="0"/>
              <a:t>contact</a:t>
            </a:r>
            <a:r>
              <a:rPr lang="tr-TR" sz="2400" dirty="0" smtClean="0"/>
              <a:t>) me on </a:t>
            </a:r>
            <a:r>
              <a:rPr lang="tr-TR" sz="2400" dirty="0" err="1" smtClean="0"/>
              <a:t>LinkedIn</a:t>
            </a:r>
            <a:r>
              <a:rPr lang="tr-TR" sz="2400" dirty="0" smtClean="0"/>
              <a:t> </a:t>
            </a:r>
            <a:r>
              <a:rPr lang="tr-TR" sz="2400" dirty="0" err="1" smtClean="0"/>
              <a:t>last</a:t>
            </a:r>
            <a:r>
              <a:rPr lang="tr-TR" sz="2400" dirty="0" smtClean="0"/>
              <a:t> </a:t>
            </a:r>
            <a:r>
              <a:rPr lang="tr-TR" sz="2400" dirty="0" err="1" smtClean="0"/>
              <a:t>year</a:t>
            </a:r>
            <a:r>
              <a:rPr lang="tr-TR" sz="2400" dirty="0" smtClean="0"/>
              <a:t>.</a:t>
            </a:r>
            <a:endParaRPr lang="en-US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53868" y="2060848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3275856" y="2042863"/>
            <a:ext cx="16561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travelled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3862180" y="2852936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took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115616" y="4077072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86116" y="4081194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found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68144" y="4869160"/>
            <a:ext cx="201622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contacted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0658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. </a:t>
            </a:r>
            <a:r>
              <a:rPr lang="tr-TR" dirty="0" err="1" smtClean="0"/>
              <a:t>U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060848"/>
            <a:ext cx="8064896" cy="4393960"/>
          </a:xfrm>
        </p:spPr>
        <p:txBody>
          <a:bodyPr>
            <a:normAutofit lnSpcReduction="10000"/>
          </a:bodyPr>
          <a:lstStyle/>
          <a:p>
            <a:r>
              <a:rPr lang="tr-TR" sz="2400" dirty="0" err="1"/>
              <a:t>m</a:t>
            </a:r>
            <a:r>
              <a:rPr lang="tr-TR" sz="2400" dirty="0" err="1" smtClean="0"/>
              <a:t>y</a:t>
            </a:r>
            <a:r>
              <a:rPr lang="tr-TR" sz="2400" dirty="0" smtClean="0"/>
              <a:t> </a:t>
            </a:r>
            <a:r>
              <a:rPr lang="tr-TR" sz="2400" dirty="0" err="1" smtClean="0"/>
              <a:t>grandfather</a:t>
            </a:r>
            <a:r>
              <a:rPr lang="tr-TR" sz="2400" dirty="0" smtClean="0"/>
              <a:t> / </a:t>
            </a:r>
            <a:r>
              <a:rPr lang="tr-TR" sz="2400" dirty="0" err="1" smtClean="0"/>
              <a:t>give</a:t>
            </a:r>
            <a:r>
              <a:rPr lang="tr-TR" sz="2400" dirty="0" smtClean="0"/>
              <a:t> me / his </a:t>
            </a:r>
            <a:r>
              <a:rPr lang="tr-TR" sz="2400" dirty="0" err="1" smtClean="0"/>
              <a:t>old</a:t>
            </a:r>
            <a:r>
              <a:rPr lang="tr-TR" sz="2400" dirty="0" smtClean="0"/>
              <a:t> car.</a:t>
            </a:r>
          </a:p>
          <a:p>
            <a:r>
              <a:rPr lang="tr-TR" sz="2400" dirty="0" smtClean="0"/>
              <a:t>_____________________________________________.</a:t>
            </a:r>
          </a:p>
          <a:p>
            <a:r>
              <a:rPr lang="tr-TR" sz="2400" dirty="0" err="1" smtClean="0"/>
              <a:t>they</a:t>
            </a:r>
            <a:r>
              <a:rPr lang="tr-TR" sz="2400" dirty="0" smtClean="0"/>
              <a:t> / not </a:t>
            </a:r>
            <a:r>
              <a:rPr lang="tr-TR" sz="2400" dirty="0" err="1" smtClean="0"/>
              <a:t>hear</a:t>
            </a:r>
            <a:r>
              <a:rPr lang="tr-TR" sz="2400" dirty="0" smtClean="0"/>
              <a:t> /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their</a:t>
            </a:r>
            <a:r>
              <a:rPr lang="tr-TR" sz="2400" dirty="0" smtClean="0"/>
              <a:t> son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week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_____________________________________________. </a:t>
            </a:r>
          </a:p>
          <a:p>
            <a:r>
              <a:rPr lang="tr-TR" sz="2400" dirty="0" err="1"/>
              <a:t>y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/ ever / </a:t>
            </a:r>
            <a:r>
              <a:rPr lang="tr-TR" sz="2400" dirty="0" err="1" smtClean="0"/>
              <a:t>speak</a:t>
            </a:r>
            <a:r>
              <a:rPr lang="tr-TR" sz="2400" dirty="0" smtClean="0"/>
              <a:t> / </a:t>
            </a:r>
            <a:r>
              <a:rPr lang="tr-TR" sz="2400" dirty="0" err="1" smtClean="0"/>
              <a:t>to</a:t>
            </a:r>
            <a:r>
              <a:rPr lang="tr-TR" sz="2400" dirty="0" smtClean="0"/>
              <a:t> her </a:t>
            </a:r>
            <a:r>
              <a:rPr lang="tr-TR" sz="2400" dirty="0" err="1" smtClean="0"/>
              <a:t>stepbrother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_____________________________________________.</a:t>
            </a:r>
          </a:p>
          <a:p>
            <a:r>
              <a:rPr lang="tr-TR" sz="2400" dirty="0" smtClean="0"/>
              <a:t>I / </a:t>
            </a:r>
            <a:r>
              <a:rPr lang="tr-TR" sz="2400" dirty="0" err="1" smtClean="0"/>
              <a:t>never</a:t>
            </a:r>
            <a:r>
              <a:rPr lang="tr-TR" sz="2400" dirty="0" smtClean="0"/>
              <a:t>  / </a:t>
            </a:r>
            <a:r>
              <a:rPr lang="tr-TR" sz="2400" dirty="0" err="1" smtClean="0"/>
              <a:t>meet</a:t>
            </a:r>
            <a:r>
              <a:rPr lang="tr-TR" sz="2400" dirty="0" smtClean="0"/>
              <a:t> / </a:t>
            </a:r>
            <a:r>
              <a:rPr lang="tr-TR" sz="2400" dirty="0" err="1" smtClean="0"/>
              <a:t>my</a:t>
            </a:r>
            <a:r>
              <a:rPr lang="tr-TR" sz="2400" dirty="0" smtClean="0"/>
              <a:t> </a:t>
            </a:r>
            <a:r>
              <a:rPr lang="tr-TR" sz="2400" dirty="0" err="1" smtClean="0"/>
              <a:t>cousins</a:t>
            </a:r>
            <a:r>
              <a:rPr lang="tr-TR" sz="2400" dirty="0" smtClean="0"/>
              <a:t> in </a:t>
            </a:r>
            <a:r>
              <a:rPr lang="tr-TR" sz="2400" dirty="0" err="1" smtClean="0"/>
              <a:t>Australia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_____________________________________________.</a:t>
            </a:r>
          </a:p>
          <a:p>
            <a:r>
              <a:rPr lang="tr-TR" sz="2400" dirty="0" smtClean="0"/>
              <a:t>My </a:t>
            </a:r>
            <a:r>
              <a:rPr lang="tr-TR" sz="2400" dirty="0" err="1" smtClean="0"/>
              <a:t>sister</a:t>
            </a:r>
            <a:r>
              <a:rPr lang="tr-TR" sz="2400" dirty="0" smtClean="0"/>
              <a:t> / </a:t>
            </a:r>
            <a:r>
              <a:rPr lang="tr-TR" sz="2400" dirty="0" err="1" smtClean="0"/>
              <a:t>find</a:t>
            </a:r>
            <a:r>
              <a:rPr lang="tr-TR" sz="2400" dirty="0" smtClean="0"/>
              <a:t> / a </a:t>
            </a:r>
            <a:r>
              <a:rPr lang="tr-TR" sz="2400" dirty="0" err="1" smtClean="0"/>
              <a:t>new</a:t>
            </a:r>
            <a:r>
              <a:rPr lang="tr-TR" sz="2400" dirty="0" smtClean="0"/>
              <a:t> </a:t>
            </a:r>
            <a:r>
              <a:rPr lang="tr-TR" sz="2400" dirty="0" err="1" smtClean="0"/>
              <a:t>boyfriend</a:t>
            </a:r>
            <a:endParaRPr lang="tr-TR" sz="2400" dirty="0" smtClean="0"/>
          </a:p>
          <a:p>
            <a:r>
              <a:rPr lang="tr-TR" sz="2400" dirty="0" smtClean="0"/>
              <a:t>_____________________________________________.</a:t>
            </a:r>
            <a:endParaRPr lang="en-US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755576" y="2348880"/>
            <a:ext cx="69127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My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grandfather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has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given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me his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old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car.</a:t>
            </a: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55576" y="3140968"/>
            <a:ext cx="69127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They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haven’t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heard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from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their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son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this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week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755576" y="4005064"/>
            <a:ext cx="7413056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friend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ever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spoken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to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her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stepbrother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827584" y="4797152"/>
            <a:ext cx="7413056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never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met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my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cousins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in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Australia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839444" y="5589240"/>
            <a:ext cx="7413056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My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sister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has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found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a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new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boyfriend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64008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47375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. </a:t>
            </a:r>
            <a:r>
              <a:rPr lang="tr-TR" dirty="0" err="1" smtClean="0"/>
              <a:t>U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060848"/>
            <a:ext cx="8064896" cy="4393960"/>
          </a:xfrm>
        </p:spPr>
        <p:txBody>
          <a:bodyPr>
            <a:normAutofit/>
          </a:bodyPr>
          <a:lstStyle/>
          <a:p>
            <a:r>
              <a:rPr lang="tr-TR" sz="2400" dirty="0" err="1"/>
              <a:t>w</a:t>
            </a:r>
            <a:r>
              <a:rPr lang="tr-TR" sz="2400" dirty="0" err="1" smtClean="0"/>
              <a:t>e</a:t>
            </a:r>
            <a:r>
              <a:rPr lang="tr-TR" sz="2400" dirty="0" smtClean="0"/>
              <a:t> / not </a:t>
            </a:r>
            <a:r>
              <a:rPr lang="tr-TR" sz="2400" dirty="0" err="1" smtClean="0"/>
              <a:t>see</a:t>
            </a:r>
            <a:r>
              <a:rPr lang="tr-TR" sz="2400" dirty="0"/>
              <a:t> </a:t>
            </a:r>
            <a:r>
              <a:rPr lang="tr-TR" sz="2400" dirty="0" smtClean="0"/>
              <a:t>/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great</a:t>
            </a:r>
            <a:r>
              <a:rPr lang="tr-TR" sz="2400" dirty="0" smtClean="0"/>
              <a:t> – </a:t>
            </a:r>
            <a:r>
              <a:rPr lang="tr-TR" sz="2400" dirty="0" err="1" smtClean="0"/>
              <a:t>grandparents</a:t>
            </a:r>
            <a:r>
              <a:rPr lang="tr-TR" sz="2400" dirty="0" smtClean="0"/>
              <a:t> </a:t>
            </a:r>
            <a:r>
              <a:rPr lang="tr-TR" sz="2400" dirty="0" err="1" smtClean="0"/>
              <a:t>recently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_____________________________________________.</a:t>
            </a:r>
          </a:p>
          <a:p>
            <a:r>
              <a:rPr lang="tr-TR" sz="2400" dirty="0" err="1" smtClean="0"/>
              <a:t>my</a:t>
            </a:r>
            <a:r>
              <a:rPr lang="tr-TR" sz="2400" dirty="0"/>
              <a:t> </a:t>
            </a:r>
            <a:r>
              <a:rPr lang="tr-TR" sz="2400" dirty="0" err="1" smtClean="0"/>
              <a:t>mother</a:t>
            </a:r>
            <a:r>
              <a:rPr lang="tr-TR" sz="2400" dirty="0" smtClean="0"/>
              <a:t>-in-</a:t>
            </a:r>
            <a:r>
              <a:rPr lang="tr-TR" sz="2400" dirty="0" err="1" smtClean="0"/>
              <a:t>law</a:t>
            </a:r>
            <a:r>
              <a:rPr lang="tr-TR" sz="2400" dirty="0" smtClean="0"/>
              <a:t> / </a:t>
            </a:r>
            <a:r>
              <a:rPr lang="tr-TR" sz="2400" dirty="0" err="1" smtClean="0"/>
              <a:t>never</a:t>
            </a:r>
            <a:r>
              <a:rPr lang="tr-TR" sz="2400" dirty="0" smtClean="0"/>
              <a:t> / </a:t>
            </a:r>
            <a:r>
              <a:rPr lang="tr-TR" sz="2400" dirty="0" err="1" smtClean="0"/>
              <a:t>invite</a:t>
            </a:r>
            <a:r>
              <a:rPr lang="tr-TR" sz="2400" dirty="0" smtClean="0"/>
              <a:t>  us / </a:t>
            </a:r>
            <a:r>
              <a:rPr lang="tr-TR" sz="2400" dirty="0" err="1" smtClean="0"/>
              <a:t>for</a:t>
            </a:r>
            <a:r>
              <a:rPr lang="tr-TR" sz="2400" dirty="0" smtClean="0"/>
              <a:t> a meal</a:t>
            </a:r>
          </a:p>
          <a:p>
            <a:r>
              <a:rPr lang="tr-TR" sz="2400" dirty="0" smtClean="0"/>
              <a:t>_____________________________________________. </a:t>
            </a:r>
          </a:p>
          <a:p>
            <a:r>
              <a:rPr lang="tr-TR" sz="2400" dirty="0" err="1" smtClean="0"/>
              <a:t>You</a:t>
            </a:r>
            <a:r>
              <a:rPr lang="tr-TR" sz="2400" dirty="0" smtClean="0"/>
              <a:t> / ever / </a:t>
            </a:r>
            <a:r>
              <a:rPr lang="tr-TR" sz="2400" dirty="0" err="1" smtClean="0"/>
              <a:t>fall</a:t>
            </a:r>
            <a:r>
              <a:rPr lang="tr-TR" sz="2400" dirty="0" smtClean="0"/>
              <a:t> / </a:t>
            </a:r>
            <a:r>
              <a:rPr lang="tr-TR" sz="2400" dirty="0" err="1" smtClean="0"/>
              <a:t>down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stairs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_____________________________________________.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799540" y="2492896"/>
            <a:ext cx="7876916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haven’t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seen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our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great-grandparents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recently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67770" y="3356992"/>
            <a:ext cx="7908686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My </a:t>
            </a:r>
            <a:r>
              <a:rPr lang="tr-TR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mother</a:t>
            </a: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– in – </a:t>
            </a:r>
            <a:r>
              <a:rPr lang="tr-TR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law</a:t>
            </a: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has </a:t>
            </a:r>
            <a:r>
              <a:rPr lang="tr-TR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never</a:t>
            </a: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invited</a:t>
            </a: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us </a:t>
            </a:r>
            <a:r>
              <a:rPr lang="tr-TR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for</a:t>
            </a: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a meal.</a:t>
            </a:r>
          </a:p>
          <a:p>
            <a:pPr marL="64008" indent="0">
              <a:buNone/>
            </a:pPr>
            <a:endParaRPr lang="en-US" sz="24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827584" y="4221088"/>
            <a:ext cx="7413056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ever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fallen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down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stairs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4008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957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tr-TR" sz="2400" dirty="0" err="1" smtClean="0"/>
              <a:t>Choose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correct</a:t>
            </a:r>
            <a:r>
              <a:rPr lang="tr-TR" sz="2400" dirty="0" smtClean="0"/>
              <a:t> </a:t>
            </a:r>
            <a:r>
              <a:rPr lang="tr-TR" sz="2400" dirty="0" err="1" smtClean="0"/>
              <a:t>option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complete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sentences</a:t>
            </a:r>
            <a:r>
              <a:rPr lang="tr-TR" sz="2400" dirty="0" smtClean="0"/>
              <a:t>. </a:t>
            </a:r>
            <a:endParaRPr lang="en-US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908720"/>
            <a:ext cx="8064896" cy="5546088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smtClean="0"/>
              <a:t>1.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</a:t>
            </a:r>
            <a:r>
              <a:rPr lang="tr-TR" sz="2400" dirty="0" err="1" smtClean="0"/>
              <a:t>lent</a:t>
            </a:r>
            <a:r>
              <a:rPr lang="tr-TR" sz="2400" dirty="0" smtClean="0"/>
              <a:t> </a:t>
            </a:r>
            <a:r>
              <a:rPr lang="tr-TR" sz="2400" dirty="0" err="1" smtClean="0"/>
              <a:t>money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your</a:t>
            </a:r>
            <a:r>
              <a:rPr lang="tr-TR" sz="2400" dirty="0" smtClean="0"/>
              <a:t> </a:t>
            </a:r>
            <a:r>
              <a:rPr lang="tr-TR" sz="2400" dirty="0" err="1" smtClean="0"/>
              <a:t>family</a:t>
            </a:r>
            <a:r>
              <a:rPr lang="tr-TR" sz="2400" dirty="0" smtClean="0"/>
              <a:t>?</a:t>
            </a:r>
          </a:p>
          <a:p>
            <a:pPr marL="64008" indent="0">
              <a:buNone/>
            </a:pPr>
            <a:r>
              <a:rPr lang="tr-TR" sz="2400" dirty="0" smtClean="0"/>
              <a:t>     No, but </a:t>
            </a:r>
            <a:r>
              <a:rPr lang="tr-TR" sz="2400" dirty="0" err="1" smtClean="0"/>
              <a:t>I</a:t>
            </a:r>
            <a:r>
              <a:rPr lang="tr-TR" sz="2400" b="1" u="sng" dirty="0" err="1" smtClean="0"/>
              <a:t>’ve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lent</a:t>
            </a:r>
            <a:r>
              <a:rPr lang="tr-TR" sz="2400" b="1" u="sng" dirty="0" smtClean="0"/>
              <a:t> / </a:t>
            </a:r>
            <a:r>
              <a:rPr lang="tr-TR" sz="2400" b="1" u="sng" dirty="0" err="1" smtClean="0"/>
              <a:t>lent</a:t>
            </a:r>
            <a:r>
              <a:rPr lang="tr-TR" sz="2400" b="1" u="sng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a </a:t>
            </a:r>
            <a:r>
              <a:rPr lang="tr-TR" sz="2400" dirty="0" err="1" smtClean="0"/>
              <a:t>friend</a:t>
            </a:r>
            <a:r>
              <a:rPr lang="tr-TR" sz="2400" dirty="0" smtClean="0"/>
              <a:t> </a:t>
            </a:r>
            <a:r>
              <a:rPr lang="tr-TR" sz="2400" dirty="0" err="1" smtClean="0"/>
              <a:t>last</a:t>
            </a:r>
            <a:r>
              <a:rPr lang="tr-TR" sz="2400" dirty="0" smtClean="0"/>
              <a:t> </a:t>
            </a:r>
            <a:r>
              <a:rPr lang="tr-TR" sz="2400" dirty="0" err="1" smtClean="0"/>
              <a:t>week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2.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</a:t>
            </a:r>
            <a:r>
              <a:rPr lang="tr-TR" sz="2400" dirty="0" err="1" smtClean="0"/>
              <a:t>been</a:t>
            </a:r>
            <a:r>
              <a:rPr lang="tr-TR" sz="2400" dirty="0" smtClean="0"/>
              <a:t> </a:t>
            </a:r>
            <a:r>
              <a:rPr lang="tr-TR" sz="2400" dirty="0" err="1" smtClean="0"/>
              <a:t>camping</a:t>
            </a:r>
            <a:r>
              <a:rPr lang="tr-TR" sz="2400" dirty="0" smtClean="0"/>
              <a:t>?</a:t>
            </a:r>
          </a:p>
          <a:p>
            <a:pPr marL="64008" indent="0">
              <a:buNone/>
            </a:pPr>
            <a:r>
              <a:rPr lang="tr-TR" sz="2400" dirty="0" smtClean="0"/>
              <a:t>     </a:t>
            </a:r>
            <a:r>
              <a:rPr lang="tr-TR" sz="2400" dirty="0" err="1" smtClean="0"/>
              <a:t>Yes</a:t>
            </a:r>
            <a:r>
              <a:rPr lang="tr-TR" sz="2400" dirty="0" smtClean="0"/>
              <a:t>, but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b="1" u="sng" dirty="0" err="1" smtClean="0"/>
              <a:t>haven’t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enjoyed</a:t>
            </a:r>
            <a:r>
              <a:rPr lang="tr-TR" sz="2400" b="1" u="sng" dirty="0" smtClean="0"/>
              <a:t>/ </a:t>
            </a:r>
            <a:r>
              <a:rPr lang="tr-TR" sz="2400" b="1" u="sng" dirty="0" err="1" smtClean="0"/>
              <a:t>didn’t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enjoy</a:t>
            </a:r>
            <a:r>
              <a:rPr lang="tr-TR" sz="2400" b="1" u="sng" dirty="0" smtClean="0"/>
              <a:t> </a:t>
            </a:r>
            <a:r>
              <a:rPr lang="tr-TR" sz="2400" dirty="0" smtClean="0"/>
              <a:t>it </a:t>
            </a:r>
            <a:r>
              <a:rPr lang="tr-TR" sz="2400" dirty="0" err="1" smtClean="0"/>
              <a:t>last</a:t>
            </a:r>
            <a:r>
              <a:rPr lang="tr-TR" sz="2400" dirty="0" smtClean="0"/>
              <a:t> time.</a:t>
            </a:r>
          </a:p>
          <a:p>
            <a:r>
              <a:rPr lang="tr-TR" sz="2400" dirty="0" smtClean="0"/>
              <a:t>3.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you</a:t>
            </a:r>
            <a:r>
              <a:rPr lang="tr-TR" sz="2400" dirty="0" smtClean="0"/>
              <a:t> </a:t>
            </a:r>
            <a:r>
              <a:rPr lang="tr-TR" sz="2400" dirty="0" err="1" smtClean="0"/>
              <a:t>been</a:t>
            </a:r>
            <a:r>
              <a:rPr lang="tr-TR" sz="2400" dirty="0" smtClean="0"/>
              <a:t> on a </a:t>
            </a:r>
            <a:r>
              <a:rPr lang="tr-TR" sz="2400" dirty="0" err="1" smtClean="0"/>
              <a:t>plane</a:t>
            </a:r>
            <a:r>
              <a:rPr lang="tr-TR" sz="2400" dirty="0" smtClean="0"/>
              <a:t>?</a:t>
            </a:r>
          </a:p>
          <a:p>
            <a:pPr marL="64008" indent="0">
              <a:buNone/>
            </a:pPr>
            <a:r>
              <a:rPr lang="tr-TR" sz="2400" dirty="0" smtClean="0"/>
              <a:t>     No, I </a:t>
            </a:r>
            <a:r>
              <a:rPr lang="tr-TR" sz="2400" b="1" u="sng" dirty="0" err="1" smtClean="0"/>
              <a:t>haven’t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flown</a:t>
            </a:r>
            <a:r>
              <a:rPr lang="tr-TR" sz="2400" b="1" u="sng" dirty="0" smtClean="0"/>
              <a:t> / </a:t>
            </a:r>
            <a:r>
              <a:rPr lang="tr-TR" sz="2400" b="1" u="sng" dirty="0" err="1" smtClean="0"/>
              <a:t>didn’t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fly</a:t>
            </a:r>
            <a:r>
              <a:rPr lang="tr-TR" sz="2400" b="1" u="sng" dirty="0" smtClean="0"/>
              <a:t> </a:t>
            </a:r>
            <a:r>
              <a:rPr lang="tr-TR" sz="2400" dirty="0" err="1" smtClean="0"/>
              <a:t>before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4.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</a:t>
            </a:r>
            <a:r>
              <a:rPr lang="tr-TR" sz="2400" dirty="0" err="1" smtClean="0"/>
              <a:t>seen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Eiffel </a:t>
            </a:r>
            <a:r>
              <a:rPr lang="tr-TR" sz="2400" dirty="0" err="1" smtClean="0"/>
              <a:t>Tower</a:t>
            </a:r>
            <a:r>
              <a:rPr lang="tr-TR" sz="2400" dirty="0" smtClean="0"/>
              <a:t>?</a:t>
            </a:r>
            <a:br>
              <a:rPr lang="tr-TR" sz="2400" dirty="0" smtClean="0"/>
            </a:br>
            <a:r>
              <a:rPr lang="tr-TR" sz="2400" dirty="0" err="1" smtClean="0"/>
              <a:t>Yes</a:t>
            </a:r>
            <a:r>
              <a:rPr lang="tr-TR" sz="2400" dirty="0" smtClean="0"/>
              <a:t>, </a:t>
            </a:r>
            <a:r>
              <a:rPr lang="tr-TR" sz="2400" b="1" u="sng" dirty="0" err="1" smtClean="0"/>
              <a:t>I’ve</a:t>
            </a:r>
            <a:r>
              <a:rPr lang="tr-TR" sz="2400" b="1" u="sng" dirty="0" smtClean="0"/>
              <a:t> / </a:t>
            </a:r>
            <a:r>
              <a:rPr lang="tr-TR" sz="2400" b="1" u="sng" dirty="0" err="1" smtClean="0"/>
              <a:t>lived</a:t>
            </a:r>
            <a:r>
              <a:rPr lang="tr-TR" sz="2400" b="1" u="sng" dirty="0" smtClean="0"/>
              <a:t>  </a:t>
            </a:r>
            <a:r>
              <a:rPr lang="tr-TR" sz="2400" dirty="0" smtClean="0"/>
              <a:t>in Paris </a:t>
            </a:r>
            <a:r>
              <a:rPr lang="tr-TR" sz="2400" dirty="0" err="1" smtClean="0"/>
              <a:t>when</a:t>
            </a:r>
            <a:r>
              <a:rPr lang="tr-TR" sz="2400" dirty="0" smtClean="0"/>
              <a:t> I </a:t>
            </a:r>
            <a:r>
              <a:rPr lang="tr-TR" sz="2400" dirty="0" err="1" smtClean="0"/>
              <a:t>was</a:t>
            </a:r>
            <a:r>
              <a:rPr lang="tr-TR" sz="2400" dirty="0" smtClean="0"/>
              <a:t> </a:t>
            </a:r>
            <a:r>
              <a:rPr lang="tr-TR" sz="2400" dirty="0" err="1" smtClean="0"/>
              <a:t>young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5.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done yoga?</a:t>
            </a:r>
          </a:p>
          <a:p>
            <a:pPr marL="64008" indent="0">
              <a:buNone/>
            </a:pPr>
            <a:r>
              <a:rPr lang="tr-TR" sz="2400" dirty="0" smtClean="0"/>
              <a:t>     </a:t>
            </a:r>
            <a:r>
              <a:rPr lang="tr-TR" sz="2400" dirty="0" err="1" smtClean="0"/>
              <a:t>Yes</a:t>
            </a:r>
            <a:r>
              <a:rPr lang="tr-TR" sz="2400" dirty="0" smtClean="0"/>
              <a:t>, I </a:t>
            </a:r>
            <a:r>
              <a:rPr lang="tr-TR" sz="2400" b="1" u="sng" dirty="0" err="1" smtClean="0"/>
              <a:t>have</a:t>
            </a:r>
            <a:r>
              <a:rPr lang="tr-TR" sz="2400" b="1" u="sng" dirty="0" smtClean="0"/>
              <a:t> had / had</a:t>
            </a:r>
            <a:r>
              <a:rPr lang="tr-TR" sz="2400" dirty="0" smtClean="0"/>
              <a:t> a yoga </a:t>
            </a:r>
            <a:r>
              <a:rPr lang="tr-TR" sz="2400" dirty="0" err="1" smtClean="0"/>
              <a:t>class</a:t>
            </a:r>
            <a:r>
              <a:rPr lang="tr-TR" sz="2400" dirty="0" smtClean="0"/>
              <a:t> </a:t>
            </a:r>
            <a:r>
              <a:rPr lang="tr-TR" sz="2400" dirty="0" err="1" smtClean="0"/>
              <a:t>yesterday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6.Have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</a:t>
            </a:r>
            <a:r>
              <a:rPr lang="tr-TR" sz="2400" dirty="0" err="1" smtClean="0"/>
              <a:t>driven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motorway</a:t>
            </a:r>
            <a:r>
              <a:rPr lang="tr-TR" sz="2400" dirty="0" smtClean="0"/>
              <a:t>?</a:t>
            </a:r>
          </a:p>
          <a:p>
            <a:pPr marL="64008" indent="0">
              <a:buNone/>
            </a:pPr>
            <a:r>
              <a:rPr lang="tr-TR" sz="2400" dirty="0" smtClean="0"/>
              <a:t>     </a:t>
            </a:r>
            <a:r>
              <a:rPr lang="tr-TR" sz="2400" dirty="0" err="1" smtClean="0"/>
              <a:t>Yes</a:t>
            </a:r>
            <a:r>
              <a:rPr lang="tr-TR" sz="2400" dirty="0"/>
              <a:t>, </a:t>
            </a:r>
            <a:r>
              <a:rPr lang="tr-TR" sz="2400" dirty="0" err="1" smtClean="0"/>
              <a:t>I’</a:t>
            </a:r>
            <a:r>
              <a:rPr lang="tr-TR" sz="2400" b="1" u="sng" dirty="0" err="1" smtClean="0"/>
              <a:t>ve</a:t>
            </a:r>
            <a:r>
              <a:rPr lang="tr-TR" sz="2400" b="1" u="sng" dirty="0" smtClean="0"/>
              <a:t> done</a:t>
            </a:r>
            <a:r>
              <a:rPr lang="tr-TR" sz="2400" dirty="0" smtClean="0"/>
              <a:t> / </a:t>
            </a:r>
            <a:r>
              <a:rPr lang="tr-TR" sz="2400" b="1" u="sng" dirty="0" err="1" smtClean="0"/>
              <a:t>did</a:t>
            </a:r>
            <a:r>
              <a:rPr lang="tr-TR" sz="2400" dirty="0" smtClean="0"/>
              <a:t> it </a:t>
            </a:r>
            <a:r>
              <a:rPr lang="tr-TR" sz="2400" dirty="0" err="1"/>
              <a:t>lots</a:t>
            </a:r>
            <a:r>
              <a:rPr lang="tr-TR" sz="2400" dirty="0"/>
              <a:t> of </a:t>
            </a:r>
            <a:r>
              <a:rPr lang="tr-TR" sz="2400" dirty="0" err="1"/>
              <a:t>times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7.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you</a:t>
            </a:r>
            <a:r>
              <a:rPr lang="tr-TR" sz="2400" dirty="0" smtClean="0"/>
              <a:t> </a:t>
            </a:r>
            <a:r>
              <a:rPr lang="tr-TR" sz="2400" dirty="0" smtClean="0"/>
              <a:t>ever </a:t>
            </a:r>
            <a:r>
              <a:rPr lang="tr-TR" sz="2400" dirty="0" err="1" smtClean="0"/>
              <a:t>been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China</a:t>
            </a:r>
            <a:r>
              <a:rPr lang="tr-TR" sz="2400" dirty="0" smtClean="0"/>
              <a:t>?</a:t>
            </a:r>
          </a:p>
          <a:p>
            <a:pPr marL="64008" indent="0">
              <a:buNone/>
            </a:pPr>
            <a:r>
              <a:rPr lang="tr-TR" sz="2400" dirty="0" smtClean="0"/>
              <a:t>     No, but </a:t>
            </a:r>
            <a:r>
              <a:rPr lang="tr-TR" sz="2400" dirty="0" err="1" smtClean="0"/>
              <a:t>I’</a:t>
            </a:r>
            <a:r>
              <a:rPr lang="tr-TR" sz="2400" b="1" u="sng" dirty="0" err="1" smtClean="0"/>
              <a:t>ve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been</a:t>
            </a:r>
            <a:r>
              <a:rPr lang="tr-TR" sz="2400" dirty="0" smtClean="0"/>
              <a:t> / </a:t>
            </a:r>
            <a:r>
              <a:rPr lang="tr-TR" sz="2400" b="1" u="sng" dirty="0" err="1" smtClean="0"/>
              <a:t>went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Japan a </a:t>
            </a:r>
            <a:r>
              <a:rPr lang="tr-TR" sz="2400" dirty="0" err="1" smtClean="0"/>
              <a:t>few</a:t>
            </a:r>
            <a:r>
              <a:rPr lang="tr-TR" sz="2400" dirty="0" smtClean="0"/>
              <a:t> </a:t>
            </a:r>
            <a:r>
              <a:rPr lang="tr-TR" sz="2400" dirty="0" err="1" smtClean="0"/>
              <a:t>years</a:t>
            </a:r>
            <a:r>
              <a:rPr lang="tr-TR" sz="2400" dirty="0" smtClean="0"/>
              <a:t> </a:t>
            </a:r>
            <a:r>
              <a:rPr lang="tr-TR" sz="2400" dirty="0" err="1" smtClean="0"/>
              <a:t>ago</a:t>
            </a:r>
            <a:r>
              <a:rPr lang="tr-TR" sz="2400" dirty="0" smtClean="0"/>
              <a:t>.</a:t>
            </a:r>
          </a:p>
          <a:p>
            <a:pPr marL="64008" indent="0">
              <a:buNone/>
            </a:pPr>
            <a:r>
              <a:rPr lang="tr-TR" sz="2400" dirty="0" smtClean="0"/>
              <a:t>     </a:t>
            </a:r>
          </a:p>
        </p:txBody>
      </p:sp>
      <p:sp>
        <p:nvSpPr>
          <p:cNvPr id="10" name="Oval 9"/>
          <p:cNvSpPr/>
          <p:nvPr/>
        </p:nvSpPr>
        <p:spPr>
          <a:xfrm>
            <a:off x="3203848" y="1268760"/>
            <a:ext cx="648072" cy="360040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60032" y="1999942"/>
            <a:ext cx="1800200" cy="360040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475656" y="2780928"/>
            <a:ext cx="2052228" cy="360040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123728" y="3429000"/>
            <a:ext cx="936104" cy="360040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129540" y="4167120"/>
            <a:ext cx="796687" cy="360040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03648" y="4869160"/>
            <a:ext cx="1440160" cy="360040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53576" y="5661248"/>
            <a:ext cx="830392" cy="360040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252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tr-TR" sz="2400" dirty="0" smtClean="0"/>
              <a:t>Complete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conversation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u="sng" dirty="0" err="1" smtClean="0"/>
              <a:t>present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perfect</a:t>
            </a:r>
            <a:r>
              <a:rPr lang="tr-TR" sz="2400" u="sng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u="sng" dirty="0" err="1" smtClean="0"/>
              <a:t>past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simple</a:t>
            </a:r>
            <a:r>
              <a:rPr lang="tr-TR" sz="2400" u="sng" dirty="0" smtClean="0"/>
              <a:t> </a:t>
            </a:r>
            <a:r>
              <a:rPr lang="tr-TR" sz="2400" dirty="0" smtClean="0"/>
              <a:t>form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verbs</a:t>
            </a:r>
            <a:r>
              <a:rPr lang="tr-TR" sz="2400" dirty="0" smtClean="0"/>
              <a:t> </a:t>
            </a:r>
            <a:r>
              <a:rPr lang="tr-TR" sz="2400" dirty="0" smtClean="0"/>
              <a:t>in </a:t>
            </a:r>
            <a:r>
              <a:rPr lang="tr-TR" sz="2400" dirty="0" err="1" smtClean="0"/>
              <a:t>brackets</a:t>
            </a:r>
            <a:r>
              <a:rPr lang="tr-TR" sz="2400" dirty="0" smtClean="0"/>
              <a:t>.</a:t>
            </a:r>
            <a:endParaRPr lang="en-US" sz="2400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688632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A: </a:t>
            </a:r>
            <a:r>
              <a:rPr lang="tr-TR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Have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tr-TR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you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ever done </a:t>
            </a:r>
            <a:r>
              <a:rPr lang="tr-TR" dirty="0" smtClean="0"/>
              <a:t>(</a:t>
            </a:r>
            <a:r>
              <a:rPr lang="tr-TR" dirty="0" err="1" smtClean="0"/>
              <a:t>you</a:t>
            </a:r>
            <a:r>
              <a:rPr lang="tr-TR" dirty="0" smtClean="0"/>
              <a:t>/ever/do) </a:t>
            </a:r>
            <a:r>
              <a:rPr lang="tr-TR" dirty="0" err="1" smtClean="0"/>
              <a:t>anything</a:t>
            </a:r>
            <a:r>
              <a:rPr lang="tr-TR" dirty="0" smtClean="0"/>
              <a:t> </a:t>
            </a:r>
            <a:r>
              <a:rPr lang="tr-TR" dirty="0" err="1" smtClean="0"/>
              <a:t>really</a:t>
            </a:r>
            <a:r>
              <a:rPr lang="tr-TR" dirty="0" smtClean="0"/>
              <a:t> </a:t>
            </a:r>
            <a:r>
              <a:rPr lang="tr-TR" dirty="0" err="1" smtClean="0"/>
              <a:t>exciting</a:t>
            </a:r>
            <a:r>
              <a:rPr lang="tr-TR" dirty="0" smtClean="0"/>
              <a:t>?</a:t>
            </a:r>
          </a:p>
          <a:p>
            <a:r>
              <a:rPr lang="tr-TR" dirty="0" smtClean="0"/>
              <a:t>B: </a:t>
            </a:r>
            <a:r>
              <a:rPr lang="tr-TR" dirty="0" err="1" smtClean="0"/>
              <a:t>Well</a:t>
            </a:r>
            <a:r>
              <a:rPr lang="tr-TR" dirty="0" smtClean="0"/>
              <a:t>, __________ (I/not/</a:t>
            </a:r>
            <a:r>
              <a:rPr lang="tr-TR" dirty="0" err="1" smtClean="0"/>
              <a:t>travel</a:t>
            </a:r>
            <a:r>
              <a:rPr lang="tr-TR" dirty="0" smtClean="0"/>
              <a:t>)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space</a:t>
            </a:r>
            <a:r>
              <a:rPr lang="tr-TR" dirty="0" smtClean="0"/>
              <a:t>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that’s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mean</a:t>
            </a:r>
            <a:r>
              <a:rPr lang="tr-TR" dirty="0" smtClean="0"/>
              <a:t>! But, </a:t>
            </a:r>
            <a:r>
              <a:rPr lang="tr-TR" dirty="0" err="1" smtClean="0"/>
              <a:t>yes</a:t>
            </a:r>
            <a:r>
              <a:rPr lang="tr-TR" dirty="0" smtClean="0"/>
              <a:t>, _____________ (I/</a:t>
            </a:r>
            <a:r>
              <a:rPr lang="tr-TR" dirty="0" err="1" smtClean="0"/>
              <a:t>drive</a:t>
            </a:r>
            <a:r>
              <a:rPr lang="tr-TR" dirty="0" smtClean="0"/>
              <a:t>) a Ferrari.</a:t>
            </a:r>
          </a:p>
          <a:p>
            <a:r>
              <a:rPr lang="tr-TR" dirty="0" smtClean="0"/>
              <a:t>A: </a:t>
            </a:r>
            <a:r>
              <a:rPr lang="tr-TR" dirty="0" err="1" smtClean="0"/>
              <a:t>Really</a:t>
            </a:r>
            <a:r>
              <a:rPr lang="tr-TR" dirty="0" smtClean="0"/>
              <a:t>? </a:t>
            </a:r>
            <a:r>
              <a:rPr lang="tr-TR" dirty="0" err="1" smtClean="0"/>
              <a:t>When</a:t>
            </a:r>
            <a:r>
              <a:rPr lang="tr-TR" dirty="0" smtClean="0"/>
              <a:t> _________ (</a:t>
            </a:r>
            <a:r>
              <a:rPr lang="tr-TR" dirty="0" err="1" smtClean="0"/>
              <a:t>you</a:t>
            </a:r>
            <a:r>
              <a:rPr lang="tr-TR" dirty="0" smtClean="0"/>
              <a:t>/do) </a:t>
            </a:r>
            <a:r>
              <a:rPr lang="tr-TR" dirty="0" err="1" smtClean="0"/>
              <a:t>that</a:t>
            </a:r>
            <a:r>
              <a:rPr lang="tr-TR" dirty="0" smtClean="0"/>
              <a:t>?</a:t>
            </a:r>
          </a:p>
          <a:p>
            <a:r>
              <a:rPr lang="tr-TR" dirty="0" smtClean="0"/>
              <a:t>B: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. ________ (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friend</a:t>
            </a:r>
            <a:r>
              <a:rPr lang="tr-TR" dirty="0" smtClean="0"/>
              <a:t> / </a:t>
            </a:r>
            <a:r>
              <a:rPr lang="tr-TR" dirty="0" err="1" smtClean="0"/>
              <a:t>give</a:t>
            </a:r>
            <a:r>
              <a:rPr lang="tr-TR" dirty="0" smtClean="0"/>
              <a:t>) me 30 </a:t>
            </a:r>
            <a:r>
              <a:rPr lang="tr-TR" dirty="0" err="1" smtClean="0"/>
              <a:t>minutes</a:t>
            </a:r>
            <a:r>
              <a:rPr lang="tr-TR" dirty="0" smtClean="0"/>
              <a:t> in a Ferrari as a </a:t>
            </a:r>
            <a:r>
              <a:rPr lang="tr-TR" dirty="0" err="1" smtClean="0"/>
              <a:t>present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A: How far _____________ (</a:t>
            </a:r>
            <a:r>
              <a:rPr lang="tr-TR" dirty="0" err="1" smtClean="0"/>
              <a:t>you</a:t>
            </a:r>
            <a:r>
              <a:rPr lang="tr-TR" dirty="0" smtClean="0"/>
              <a:t>/</a:t>
            </a:r>
            <a:r>
              <a:rPr lang="tr-TR" dirty="0" err="1" smtClean="0"/>
              <a:t>go</a:t>
            </a:r>
            <a:r>
              <a:rPr lang="tr-TR" dirty="0" smtClean="0"/>
              <a:t>)?</a:t>
            </a:r>
          </a:p>
          <a:p>
            <a:r>
              <a:rPr lang="tr-TR" dirty="0" smtClean="0"/>
              <a:t>B: ______________(I/not/</a:t>
            </a:r>
            <a:r>
              <a:rPr lang="tr-TR" dirty="0" err="1" smtClean="0"/>
              <a:t>drive</a:t>
            </a:r>
            <a:r>
              <a:rPr lang="tr-TR" dirty="0" smtClean="0"/>
              <a:t>) </a:t>
            </a:r>
            <a:r>
              <a:rPr lang="tr-TR" dirty="0" err="1" smtClean="0"/>
              <a:t>very</a:t>
            </a:r>
            <a:r>
              <a:rPr lang="tr-TR" dirty="0" smtClean="0"/>
              <a:t> far – </a:t>
            </a:r>
            <a:r>
              <a:rPr lang="tr-TR" dirty="0" err="1" smtClean="0"/>
              <a:t>about</a:t>
            </a:r>
            <a:r>
              <a:rPr lang="tr-TR" dirty="0" smtClean="0"/>
              <a:t> 50 km. </a:t>
            </a:r>
          </a:p>
          <a:p>
            <a:r>
              <a:rPr lang="tr-TR" dirty="0" smtClean="0"/>
              <a:t>A: ____________ (</a:t>
            </a:r>
            <a:r>
              <a:rPr lang="tr-TR" dirty="0" err="1" smtClean="0"/>
              <a:t>you</a:t>
            </a:r>
            <a:r>
              <a:rPr lang="tr-TR" dirty="0" smtClean="0"/>
              <a:t>/ </a:t>
            </a:r>
            <a:r>
              <a:rPr lang="tr-TR" dirty="0" err="1" smtClean="0"/>
              <a:t>enjoy</a:t>
            </a:r>
            <a:r>
              <a:rPr lang="tr-TR" dirty="0" smtClean="0"/>
              <a:t>) it?</a:t>
            </a:r>
          </a:p>
          <a:p>
            <a:r>
              <a:rPr lang="tr-TR" dirty="0" smtClean="0"/>
              <a:t>B: </a:t>
            </a:r>
            <a:r>
              <a:rPr lang="tr-TR" dirty="0" err="1" smtClean="0"/>
              <a:t>Yes</a:t>
            </a:r>
            <a:r>
              <a:rPr lang="tr-TR" dirty="0" smtClean="0"/>
              <a:t>, 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fun</a:t>
            </a:r>
            <a:r>
              <a:rPr lang="tr-TR" dirty="0" smtClean="0"/>
              <a:t>.</a:t>
            </a:r>
          </a:p>
          <a:p>
            <a:r>
              <a:rPr lang="tr-TR" dirty="0" smtClean="0"/>
              <a:t>A: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girlfriend</a:t>
            </a:r>
            <a:r>
              <a:rPr lang="tr-TR" dirty="0" smtClean="0"/>
              <a:t>? ___________ (</a:t>
            </a:r>
            <a:r>
              <a:rPr lang="tr-TR" dirty="0" err="1" smtClean="0"/>
              <a:t>she</a:t>
            </a:r>
            <a:r>
              <a:rPr lang="tr-TR" dirty="0" smtClean="0"/>
              <a:t>/ever/do) </a:t>
            </a:r>
            <a:r>
              <a:rPr lang="tr-TR" dirty="0" err="1" smtClean="0"/>
              <a:t>anything</a:t>
            </a:r>
            <a:r>
              <a:rPr lang="tr-TR" dirty="0" smtClean="0"/>
              <a:t> </a:t>
            </a:r>
            <a:r>
              <a:rPr lang="tr-TR" dirty="0" err="1" smtClean="0"/>
              <a:t>similar</a:t>
            </a:r>
            <a:r>
              <a:rPr lang="tr-TR" dirty="0" smtClean="0"/>
              <a:t>?</a:t>
            </a:r>
          </a:p>
          <a:p>
            <a:r>
              <a:rPr lang="tr-TR" dirty="0" smtClean="0"/>
              <a:t>B: </a:t>
            </a:r>
            <a:r>
              <a:rPr lang="tr-TR" dirty="0" err="1" smtClean="0"/>
              <a:t>Yes</a:t>
            </a:r>
            <a:r>
              <a:rPr lang="tr-TR" dirty="0" smtClean="0"/>
              <a:t>,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loves</a:t>
            </a:r>
            <a:r>
              <a:rPr lang="tr-TR" dirty="0" smtClean="0"/>
              <a:t> </a:t>
            </a:r>
            <a:r>
              <a:rPr lang="tr-TR" dirty="0" err="1" smtClean="0"/>
              <a:t>exciting</a:t>
            </a:r>
            <a:r>
              <a:rPr lang="tr-TR" dirty="0" smtClean="0"/>
              <a:t> </a:t>
            </a:r>
            <a:r>
              <a:rPr lang="tr-TR" dirty="0" err="1" smtClean="0"/>
              <a:t>sports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goes</a:t>
            </a:r>
            <a:r>
              <a:rPr lang="tr-TR" dirty="0" smtClean="0"/>
              <a:t> </a:t>
            </a:r>
            <a:r>
              <a:rPr lang="tr-TR" dirty="0" err="1" smtClean="0"/>
              <a:t>skiing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surfing</a:t>
            </a:r>
            <a:r>
              <a:rPr lang="tr-TR" dirty="0" smtClean="0"/>
              <a:t>. ____________ (</a:t>
            </a:r>
            <a:r>
              <a:rPr lang="tr-TR" dirty="0" err="1" smtClean="0"/>
              <a:t>she</a:t>
            </a:r>
            <a:r>
              <a:rPr lang="tr-TR" dirty="0" smtClean="0"/>
              <a:t>/</a:t>
            </a:r>
            <a:r>
              <a:rPr lang="tr-TR" dirty="0" err="1" smtClean="0"/>
              <a:t>climb</a:t>
            </a:r>
            <a:r>
              <a:rPr lang="tr-TR" dirty="0" smtClean="0"/>
              <a:t>) Everest </a:t>
            </a:r>
            <a:r>
              <a:rPr lang="tr-TR" dirty="0" err="1" smtClean="0"/>
              <a:t>too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__________ (</a:t>
            </a:r>
            <a:r>
              <a:rPr lang="tr-TR" dirty="0" err="1" smtClean="0"/>
              <a:t>she</a:t>
            </a:r>
            <a:r>
              <a:rPr lang="tr-TR" dirty="0" smtClean="0"/>
              <a:t> / </a:t>
            </a:r>
            <a:r>
              <a:rPr lang="tr-TR" dirty="0" err="1" smtClean="0"/>
              <a:t>fly</a:t>
            </a:r>
            <a:r>
              <a:rPr lang="tr-TR" dirty="0" smtClean="0"/>
              <a:t>) a </a:t>
            </a:r>
            <a:r>
              <a:rPr lang="tr-TR" dirty="0" err="1" smtClean="0"/>
              <a:t>helicopter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1835696" y="1700808"/>
            <a:ext cx="2160240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</a:t>
            </a:r>
            <a:r>
              <a:rPr lang="tr-TR" sz="1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haven’t</a:t>
            </a:r>
            <a:r>
              <a:rPr lang="tr-TR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travelled</a:t>
            </a:r>
            <a:endParaRPr lang="tr-TR" sz="1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600" b="1" dirty="0"/>
          </a:p>
        </p:txBody>
      </p:sp>
      <p:sp>
        <p:nvSpPr>
          <p:cNvPr id="18" name="İçerik Yer Tutucusu 2"/>
          <p:cNvSpPr txBox="1">
            <a:spLocks/>
          </p:cNvSpPr>
          <p:nvPr/>
        </p:nvSpPr>
        <p:spPr>
          <a:xfrm>
            <a:off x="4788024" y="1988840"/>
            <a:ext cx="2160240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driven</a:t>
            </a:r>
            <a:endParaRPr lang="tr-TR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b="1" dirty="0"/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3347864" y="2636912"/>
            <a:ext cx="16561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id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do</a:t>
            </a:r>
          </a:p>
          <a:p>
            <a:pPr marL="64008" indent="0">
              <a:buNone/>
            </a:pPr>
            <a:endParaRPr lang="en-US" sz="1800" b="1" dirty="0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2555776" y="2996952"/>
            <a:ext cx="16561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My </a:t>
            </a:r>
            <a:r>
              <a:rPr lang="tr-TR" sz="1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friend</a:t>
            </a:r>
            <a:r>
              <a:rPr lang="tr-TR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gave</a:t>
            </a:r>
            <a:endParaRPr lang="tr-TR" sz="1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600" b="1" dirty="0"/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2699792" y="3573016"/>
            <a:ext cx="16561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id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</a:t>
            </a:r>
            <a:endParaRPr lang="tr-TR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b="1" dirty="0"/>
          </a:p>
        </p:txBody>
      </p:sp>
      <p:sp>
        <p:nvSpPr>
          <p:cNvPr id="22" name="İçerik Yer Tutucusu 2"/>
          <p:cNvSpPr txBox="1">
            <a:spLocks/>
          </p:cNvSpPr>
          <p:nvPr/>
        </p:nvSpPr>
        <p:spPr>
          <a:xfrm>
            <a:off x="1403648" y="3933056"/>
            <a:ext cx="16561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didn’t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drive</a:t>
            </a:r>
            <a:endParaRPr lang="tr-TR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b="1" dirty="0"/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1403648" y="4293096"/>
            <a:ext cx="16561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Did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enjoy</a:t>
            </a:r>
            <a:endParaRPr lang="tr-TR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b="1" dirty="0"/>
          </a:p>
        </p:txBody>
      </p:sp>
      <p:sp>
        <p:nvSpPr>
          <p:cNvPr id="24" name="İçerik Yer Tutucusu 2"/>
          <p:cNvSpPr txBox="1">
            <a:spLocks/>
          </p:cNvSpPr>
          <p:nvPr/>
        </p:nvSpPr>
        <p:spPr>
          <a:xfrm>
            <a:off x="5436096" y="5013176"/>
            <a:ext cx="223224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she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ever done</a:t>
            </a:r>
          </a:p>
          <a:p>
            <a:pPr marL="64008" indent="0">
              <a:buNone/>
            </a:pPr>
            <a:endParaRPr lang="en-US" sz="1800" b="1" dirty="0"/>
          </a:p>
        </p:txBody>
      </p:sp>
      <p:sp>
        <p:nvSpPr>
          <p:cNvPr id="25" name="İçerik Yer Tutucusu 2"/>
          <p:cNvSpPr txBox="1">
            <a:spLocks/>
          </p:cNvSpPr>
          <p:nvPr/>
        </p:nvSpPr>
        <p:spPr>
          <a:xfrm>
            <a:off x="3491880" y="5877272"/>
            <a:ext cx="223224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She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has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climbed</a:t>
            </a:r>
            <a:endParaRPr lang="tr-TR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b="1" dirty="0"/>
          </a:p>
        </p:txBody>
      </p:sp>
      <p:sp>
        <p:nvSpPr>
          <p:cNvPr id="26" name="İçerik Yer Tutucusu 2"/>
          <p:cNvSpPr txBox="1">
            <a:spLocks/>
          </p:cNvSpPr>
          <p:nvPr/>
        </p:nvSpPr>
        <p:spPr>
          <a:xfrm>
            <a:off x="1547664" y="6165304"/>
            <a:ext cx="223224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She</a:t>
            </a:r>
            <a:r>
              <a:rPr lang="tr-T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has </a:t>
            </a:r>
            <a:r>
              <a:rPr lang="tr-TR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flown</a:t>
            </a:r>
            <a:endParaRPr lang="tr-TR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xmlns="" val="145874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142852"/>
            <a:ext cx="8472518" cy="1399032"/>
          </a:xfrm>
        </p:spPr>
        <p:txBody>
          <a:bodyPr>
            <a:normAutofit/>
          </a:bodyPr>
          <a:lstStyle/>
          <a:p>
            <a:r>
              <a:rPr lang="tr-TR" sz="4000" dirty="0" err="1" smtClean="0"/>
              <a:t>Let’s</a:t>
            </a:r>
            <a:r>
              <a:rPr lang="tr-TR" sz="4000" dirty="0" smtClean="0"/>
              <a:t> </a:t>
            </a:r>
            <a:r>
              <a:rPr lang="tr-TR" sz="4000" dirty="0" err="1" smtClean="0"/>
              <a:t>remember</a:t>
            </a:r>
            <a:r>
              <a:rPr lang="tr-TR" sz="4000" dirty="0" smtClean="0"/>
              <a:t> </a:t>
            </a:r>
            <a:r>
              <a:rPr lang="tr-TR" sz="4000" dirty="0" err="1" smtClean="0"/>
              <a:t>some</a:t>
            </a:r>
            <a:r>
              <a:rPr lang="tr-TR" sz="4000" dirty="0" smtClean="0"/>
              <a:t> </a:t>
            </a:r>
            <a:r>
              <a:rPr lang="tr-TR" sz="4000" dirty="0" err="1" smtClean="0"/>
              <a:t>details</a:t>
            </a:r>
            <a:r>
              <a:rPr lang="tr-TR" sz="4000" dirty="0" smtClean="0"/>
              <a:t>!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857752"/>
          </a:xfrm>
        </p:spPr>
        <p:txBody>
          <a:bodyPr/>
          <a:lstStyle/>
          <a:p>
            <a:r>
              <a:rPr lang="tr-TR" dirty="0" err="1" smtClean="0"/>
              <a:t>When</a:t>
            </a:r>
            <a:r>
              <a:rPr lang="tr-TR" dirty="0" smtClean="0"/>
              <a:t> do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?</a:t>
            </a: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642910" y="2000240"/>
          <a:ext cx="7572428" cy="4334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59232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Present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Perfect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Past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Simple</a:t>
                      </a:r>
                      <a:endParaRPr lang="tr-TR" sz="2400" dirty="0"/>
                    </a:p>
                  </a:txBody>
                  <a:tcPr/>
                </a:tc>
              </a:tr>
              <a:tr h="1344037">
                <a:tc>
                  <a:txBody>
                    <a:bodyPr/>
                    <a:lstStyle/>
                    <a:p>
                      <a:pPr algn="l"/>
                      <a:r>
                        <a:rPr lang="tr-TR" b="1" dirty="0" smtClean="0"/>
                        <a:t>* </a:t>
                      </a:r>
                      <a:r>
                        <a:rPr lang="tr-TR" b="1" dirty="0" err="1" smtClean="0"/>
                        <a:t>We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use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this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structure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when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we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don’t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have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the</a:t>
                      </a:r>
                      <a:r>
                        <a:rPr lang="tr-TR" b="1" baseline="0" dirty="0" smtClean="0"/>
                        <a:t> time of </a:t>
                      </a:r>
                      <a:r>
                        <a:rPr lang="tr-TR" b="1" baseline="0" dirty="0" err="1" smtClean="0"/>
                        <a:t>the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action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or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when</a:t>
                      </a:r>
                      <a:r>
                        <a:rPr lang="tr-TR" b="1" baseline="0" dirty="0" smtClean="0"/>
                        <a:t> it is not </a:t>
                      </a:r>
                      <a:r>
                        <a:rPr lang="tr-TR" b="1" baseline="0" dirty="0" err="1" smtClean="0"/>
                        <a:t>important</a:t>
                      </a:r>
                      <a:r>
                        <a:rPr lang="tr-TR" b="1" baseline="0" dirty="0" smtClean="0"/>
                        <a:t>!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* </a:t>
                      </a:r>
                      <a:r>
                        <a:rPr lang="tr-TR" b="1" dirty="0" err="1" smtClean="0"/>
                        <a:t>We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use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this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structure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when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we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have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the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specific</a:t>
                      </a:r>
                      <a:r>
                        <a:rPr lang="tr-TR" b="1" baseline="0" dirty="0" smtClean="0"/>
                        <a:t> time of </a:t>
                      </a:r>
                      <a:r>
                        <a:rPr lang="tr-TR" b="1" baseline="0" dirty="0" err="1" smtClean="0"/>
                        <a:t>the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action</a:t>
                      </a:r>
                      <a:r>
                        <a:rPr lang="tr-TR" b="1" baseline="0" dirty="0" smtClean="0"/>
                        <a:t>. </a:t>
                      </a:r>
                      <a:endParaRPr lang="tr-TR" b="1" dirty="0"/>
                    </a:p>
                  </a:txBody>
                  <a:tcPr/>
                </a:tc>
              </a:tr>
              <a:tr h="72371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</a:t>
                      </a:r>
                      <a:r>
                        <a:rPr lang="tr-TR" b="1" u="sng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have</a:t>
                      </a:r>
                      <a:r>
                        <a:rPr lang="tr-TR" b="1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u="sng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travelled</a:t>
                      </a:r>
                      <a:r>
                        <a:rPr lang="tr-TR" b="1" u="sng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around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world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tr-TR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</a:t>
                      </a:r>
                      <a:r>
                        <a:rPr lang="tr-TR" b="1" u="sng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travelled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around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Asia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five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years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ago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tr-TR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3387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* </a:t>
                      </a:r>
                      <a:r>
                        <a:rPr lang="tr-TR" b="1" dirty="0" err="1" smtClean="0"/>
                        <a:t>We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use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this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structure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when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we</a:t>
                      </a:r>
                      <a:r>
                        <a:rPr lang="tr-TR" b="1" baseline="0" dirty="0" smtClean="0"/>
                        <a:t> start a </a:t>
                      </a:r>
                      <a:r>
                        <a:rPr lang="tr-TR" b="1" baseline="0" dirty="0" err="1" smtClean="0"/>
                        <a:t>conversation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* </a:t>
                      </a:r>
                      <a:r>
                        <a:rPr lang="tr-TR" b="1" dirty="0" err="1" smtClean="0"/>
                        <a:t>We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use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this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structure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when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we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need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to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give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baseline="0" dirty="0" err="1" smtClean="0"/>
                        <a:t>details</a:t>
                      </a:r>
                      <a:r>
                        <a:rPr lang="tr-TR" b="1" baseline="0" dirty="0" smtClean="0"/>
                        <a:t> in a </a:t>
                      </a:r>
                      <a:r>
                        <a:rPr lang="tr-TR" b="1" baseline="0" dirty="0" err="1" smtClean="0"/>
                        <a:t>conversation</a:t>
                      </a:r>
                      <a:r>
                        <a:rPr lang="tr-TR" b="1" baseline="0" dirty="0" smtClean="0"/>
                        <a:t>.</a:t>
                      </a:r>
                      <a:endParaRPr lang="tr-TR" b="1" dirty="0"/>
                    </a:p>
                  </a:txBody>
                  <a:tcPr/>
                </a:tc>
              </a:tr>
              <a:tr h="59232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A: </a:t>
                      </a:r>
                      <a:r>
                        <a:rPr lang="tr-TR" b="1" u="sng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Have</a:t>
                      </a:r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you</a:t>
                      </a:r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ever </a:t>
                      </a:r>
                      <a:r>
                        <a:rPr lang="tr-TR" b="1" u="sng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been</a:t>
                      </a:r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to</a:t>
                      </a:r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Julia’s</a:t>
                      </a:r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house</a:t>
                      </a:r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?</a:t>
                      </a:r>
                      <a:endParaRPr lang="tr-TR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B: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Yes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I </a:t>
                      </a:r>
                      <a:r>
                        <a:rPr lang="tr-TR" b="1" u="sng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went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there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last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year</a:t>
                      </a:r>
                      <a:r>
                        <a:rPr lang="tr-TR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tr-TR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 </a:t>
            </a:r>
            <a:r>
              <a:rPr lang="tr-TR" b="1" dirty="0" err="1" smtClean="0">
                <a:solidFill>
                  <a:schemeClr val="accent2">
                    <a:lumMod val="75000"/>
                  </a:schemeClr>
                </a:solidFill>
              </a:rPr>
              <a:t>hasn’t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met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cousins</a:t>
            </a:r>
            <a:r>
              <a:rPr lang="tr-TR" dirty="0" smtClean="0"/>
              <a:t>. (</a:t>
            </a:r>
            <a:r>
              <a:rPr lang="tr-TR" dirty="0" err="1" smtClean="0"/>
              <a:t>Perfect</a:t>
            </a:r>
            <a:r>
              <a:rPr lang="tr-TR" dirty="0" smtClean="0"/>
              <a:t>)</a:t>
            </a:r>
          </a:p>
          <a:p>
            <a:r>
              <a:rPr lang="tr-TR" dirty="0" smtClean="0"/>
              <a:t>He </a:t>
            </a:r>
            <a:r>
              <a:rPr lang="tr-TR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didn’t</a:t>
            </a:r>
            <a:r>
              <a:rPr lang="tr-T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meet</a:t>
            </a:r>
            <a:r>
              <a:rPr lang="tr-T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cousins</a:t>
            </a:r>
            <a:r>
              <a:rPr lang="tr-TR" dirty="0" smtClean="0"/>
              <a:t> in 2011. (</a:t>
            </a:r>
            <a:r>
              <a:rPr lang="tr-TR" dirty="0" err="1" smtClean="0"/>
              <a:t>Past</a:t>
            </a:r>
            <a:r>
              <a:rPr lang="tr-TR" dirty="0" smtClean="0"/>
              <a:t>)</a:t>
            </a:r>
          </a:p>
          <a:p>
            <a:r>
              <a:rPr lang="tr-TR" b="1" u="sng" dirty="0" err="1" smtClean="0">
                <a:solidFill>
                  <a:schemeClr val="accent2">
                    <a:lumMod val="75000"/>
                  </a:schemeClr>
                </a:solidFill>
              </a:rPr>
              <a:t>Have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b="1" u="sng" dirty="0" err="1" smtClean="0">
                <a:solidFill>
                  <a:schemeClr val="accent2">
                    <a:lumMod val="75000"/>
                  </a:schemeClr>
                </a:solidFill>
              </a:rPr>
              <a:t>talked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brother</a:t>
            </a:r>
            <a:r>
              <a:rPr lang="tr-TR" dirty="0" smtClean="0"/>
              <a:t>? (</a:t>
            </a:r>
            <a:r>
              <a:rPr lang="tr-TR" dirty="0" err="1" smtClean="0"/>
              <a:t>Perfect</a:t>
            </a:r>
            <a:r>
              <a:rPr lang="tr-TR" dirty="0" smtClean="0"/>
              <a:t>)</a:t>
            </a:r>
          </a:p>
          <a:p>
            <a:r>
              <a:rPr lang="tr-TR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talk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brother</a:t>
            </a:r>
            <a:r>
              <a:rPr lang="tr-TR" dirty="0" smtClean="0"/>
              <a:t> </a:t>
            </a:r>
            <a:r>
              <a:rPr lang="tr-TR" dirty="0" err="1" smtClean="0"/>
              <a:t>yesterday</a:t>
            </a:r>
            <a:r>
              <a:rPr lang="tr-TR" dirty="0" smtClean="0"/>
              <a:t>? (</a:t>
            </a:r>
            <a:r>
              <a:rPr lang="tr-TR" dirty="0" err="1" smtClean="0"/>
              <a:t>Past</a:t>
            </a:r>
            <a:r>
              <a:rPr lang="tr-TR" dirty="0" smtClean="0"/>
              <a:t>)</a:t>
            </a:r>
          </a:p>
          <a:p>
            <a:r>
              <a:rPr lang="tr-TR" dirty="0" smtClean="0"/>
              <a:t>A: </a:t>
            </a:r>
            <a:r>
              <a:rPr lang="tr-TR" b="1" u="sng" dirty="0" err="1" smtClean="0">
                <a:solidFill>
                  <a:schemeClr val="accent2">
                    <a:lumMod val="75000"/>
                  </a:schemeClr>
                </a:solidFill>
              </a:rPr>
              <a:t>Have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ever </a:t>
            </a:r>
            <a:r>
              <a:rPr lang="tr-TR" b="1" u="sng" dirty="0" err="1" smtClean="0">
                <a:solidFill>
                  <a:schemeClr val="accent2">
                    <a:lumMod val="75000"/>
                  </a:schemeClr>
                </a:solidFill>
              </a:rPr>
              <a:t>visited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cousins</a:t>
            </a:r>
            <a:r>
              <a:rPr lang="tr-TR" dirty="0" smtClean="0"/>
              <a:t> in </a:t>
            </a:r>
            <a:r>
              <a:rPr lang="tr-TR" dirty="0" err="1" smtClean="0"/>
              <a:t>Canada</a:t>
            </a:r>
            <a:r>
              <a:rPr lang="tr-TR" dirty="0" smtClean="0"/>
              <a:t>? (</a:t>
            </a:r>
            <a:r>
              <a:rPr lang="tr-TR" dirty="0" err="1" smtClean="0"/>
              <a:t>Perfect</a:t>
            </a:r>
            <a:r>
              <a:rPr lang="tr-TR" dirty="0" smtClean="0"/>
              <a:t>)</a:t>
            </a:r>
          </a:p>
          <a:p>
            <a:r>
              <a:rPr lang="tr-TR" dirty="0" smtClean="0"/>
              <a:t>B:Yes,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went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summer</a:t>
            </a:r>
            <a:r>
              <a:rPr lang="tr-TR" dirty="0" smtClean="0"/>
              <a:t>. (</a:t>
            </a:r>
            <a:r>
              <a:rPr lang="tr-TR" dirty="0" err="1" smtClean="0"/>
              <a:t>Past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Let’s</a:t>
            </a:r>
            <a:r>
              <a:rPr lang="tr-TR" dirty="0" smtClean="0"/>
              <a:t> do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participles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verbs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2" y="3071810"/>
          <a:ext cx="8001054" cy="3500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9"/>
                <a:gridCol w="1333509"/>
                <a:gridCol w="1333509"/>
                <a:gridCol w="1333509"/>
                <a:gridCol w="1333509"/>
                <a:gridCol w="1333509"/>
              </a:tblGrid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Keep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Write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Swim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Know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Read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Draw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Put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Learn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Buy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Leave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Give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Cut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Have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Think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answers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verbs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2" y="3071810"/>
          <a:ext cx="8001054" cy="3500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9"/>
                <a:gridCol w="1333509"/>
                <a:gridCol w="1333509"/>
                <a:gridCol w="1333509"/>
                <a:gridCol w="1333509"/>
                <a:gridCol w="1333509"/>
              </a:tblGrid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Keep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Write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Swim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Know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Read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Draw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Put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Learn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Buy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Leave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Give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Cut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Have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Think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2000232" y="350043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kept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000232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known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000232" y="442913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made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2000232" y="48577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gone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2000232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left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000232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taken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2000232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thought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4643438" y="357187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written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4643438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read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4643438" y="442913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put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4714876" y="4857760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err="1" smtClean="0">
                <a:solidFill>
                  <a:schemeClr val="accent4">
                    <a:lumMod val="75000"/>
                  </a:schemeClr>
                </a:solidFill>
              </a:rPr>
              <a:t>bought</a:t>
            </a:r>
            <a:endParaRPr lang="tr-TR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4714876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given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4714876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cut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17 Metin kutusu"/>
          <p:cNvSpPr txBox="1"/>
          <p:nvPr/>
        </p:nvSpPr>
        <p:spPr>
          <a:xfrm>
            <a:off x="4714876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done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18 Metin kutusu"/>
          <p:cNvSpPr txBox="1"/>
          <p:nvPr/>
        </p:nvSpPr>
        <p:spPr>
          <a:xfrm>
            <a:off x="7286644" y="357187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swam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7286644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drawn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20 Metin kutusu"/>
          <p:cNvSpPr txBox="1"/>
          <p:nvPr/>
        </p:nvSpPr>
        <p:spPr>
          <a:xfrm>
            <a:off x="7286644" y="442913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learnt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21 Metin kutusu"/>
          <p:cNvSpPr txBox="1"/>
          <p:nvPr/>
        </p:nvSpPr>
        <p:spPr>
          <a:xfrm>
            <a:off x="7286644" y="48577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flown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22 Metin kutusu"/>
          <p:cNvSpPr txBox="1"/>
          <p:nvPr/>
        </p:nvSpPr>
        <p:spPr>
          <a:xfrm>
            <a:off x="7286644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sent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23 Metin kutusu"/>
          <p:cNvSpPr txBox="1"/>
          <p:nvPr/>
        </p:nvSpPr>
        <p:spPr>
          <a:xfrm>
            <a:off x="7286644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had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24 Metin kutusu"/>
          <p:cNvSpPr txBox="1"/>
          <p:nvPr/>
        </p:nvSpPr>
        <p:spPr>
          <a:xfrm>
            <a:off x="7286644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got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err="1" smtClean="0"/>
              <a:t>Please</a:t>
            </a:r>
            <a:r>
              <a:rPr lang="tr-TR" sz="3200" dirty="0" smtClean="0"/>
              <a:t> </a:t>
            </a:r>
            <a:r>
              <a:rPr lang="tr-TR" sz="3200" dirty="0" err="1" smtClean="0"/>
              <a:t>complete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sentences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</a:t>
            </a:r>
            <a:r>
              <a:rPr lang="tr-TR" sz="3200" dirty="0" err="1" smtClean="0"/>
              <a:t>present</a:t>
            </a:r>
            <a:r>
              <a:rPr lang="tr-TR" sz="3200" dirty="0" smtClean="0"/>
              <a:t> </a:t>
            </a:r>
            <a:r>
              <a:rPr lang="tr-TR" sz="3200" dirty="0" err="1" smtClean="0"/>
              <a:t>perfect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past</a:t>
            </a:r>
            <a:r>
              <a:rPr lang="tr-TR" sz="3200" dirty="0" smtClean="0"/>
              <a:t> </a:t>
            </a:r>
            <a:r>
              <a:rPr lang="tr-TR" sz="3200" dirty="0" err="1" smtClean="0"/>
              <a:t>simple</a:t>
            </a:r>
            <a:r>
              <a:rPr lang="tr-TR" sz="3200" dirty="0" smtClean="0"/>
              <a:t>!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43050"/>
            <a:ext cx="8472518" cy="5000660"/>
          </a:xfrm>
        </p:spPr>
        <p:txBody>
          <a:bodyPr>
            <a:normAutofit lnSpcReduction="10000"/>
          </a:bodyPr>
          <a:lstStyle/>
          <a:p>
            <a:pPr marL="578358" indent="-514350">
              <a:buAutoNum type="arabicPeriod"/>
            </a:pPr>
            <a:r>
              <a:rPr lang="tr-TR" dirty="0" err="1" smtClean="0"/>
              <a:t>We</a:t>
            </a:r>
            <a:r>
              <a:rPr lang="tr-TR" dirty="0" smtClean="0"/>
              <a:t> ____(</a:t>
            </a:r>
            <a:r>
              <a:rPr lang="tr-TR" dirty="0" err="1" smtClean="0"/>
              <a:t>visit</a:t>
            </a:r>
            <a:r>
              <a:rPr lang="tr-TR" dirty="0" smtClean="0"/>
              <a:t>) </a:t>
            </a:r>
            <a:r>
              <a:rPr lang="tr-TR" dirty="0" err="1" smtClean="0"/>
              <a:t>Crotia</a:t>
            </a:r>
            <a:r>
              <a:rPr lang="tr-TR" dirty="0" smtClean="0"/>
              <a:t> in </a:t>
            </a:r>
            <a:r>
              <a:rPr lang="tr-TR" dirty="0" err="1" smtClean="0"/>
              <a:t>June</a:t>
            </a:r>
            <a:r>
              <a:rPr lang="tr-TR" dirty="0" smtClean="0"/>
              <a:t>. __________ (</a:t>
            </a:r>
            <a:r>
              <a:rPr lang="tr-TR" dirty="0" err="1" smtClean="0"/>
              <a:t>you</a:t>
            </a:r>
            <a:r>
              <a:rPr lang="tr-TR" dirty="0" smtClean="0"/>
              <a:t>/ever/</a:t>
            </a:r>
            <a:r>
              <a:rPr lang="tr-TR" dirty="0" err="1" smtClean="0"/>
              <a:t>have</a:t>
            </a:r>
            <a:r>
              <a:rPr lang="tr-TR" dirty="0" smtClean="0"/>
              <a:t>) a </a:t>
            </a:r>
            <a:r>
              <a:rPr lang="tr-TR" dirty="0" err="1" smtClean="0"/>
              <a:t>holiday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?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Jones</a:t>
            </a:r>
            <a:r>
              <a:rPr lang="tr-TR" dirty="0" smtClean="0"/>
              <a:t> </a:t>
            </a:r>
            <a:r>
              <a:rPr lang="tr-TR" dirty="0" err="1" smtClean="0"/>
              <a:t>family</a:t>
            </a:r>
            <a:r>
              <a:rPr lang="tr-TR" dirty="0" smtClean="0"/>
              <a:t> _________ (</a:t>
            </a:r>
            <a:r>
              <a:rPr lang="tr-TR" dirty="0" err="1" smtClean="0"/>
              <a:t>never</a:t>
            </a:r>
            <a:r>
              <a:rPr lang="tr-TR" dirty="0" smtClean="0"/>
              <a:t> / buy) a </a:t>
            </a:r>
            <a:r>
              <a:rPr lang="tr-TR" dirty="0" err="1" smtClean="0"/>
              <a:t>computer</a:t>
            </a:r>
            <a:r>
              <a:rPr lang="tr-TR" dirty="0" smtClean="0"/>
              <a:t>.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smtClean="0"/>
              <a:t>_____________ (</a:t>
            </a:r>
            <a:r>
              <a:rPr lang="tr-TR" dirty="0" err="1" smtClean="0"/>
              <a:t>they</a:t>
            </a:r>
            <a:r>
              <a:rPr lang="tr-TR" dirty="0" smtClean="0"/>
              <a:t>/ </a:t>
            </a:r>
            <a:r>
              <a:rPr lang="tr-TR" dirty="0" err="1" smtClean="0"/>
              <a:t>eat</a:t>
            </a:r>
            <a:r>
              <a:rPr lang="tr-TR" dirty="0" smtClean="0"/>
              <a:t>) in Da </a:t>
            </a:r>
            <a:r>
              <a:rPr lang="tr-TR" dirty="0" err="1" smtClean="0"/>
              <a:t>Vinci’s</a:t>
            </a:r>
            <a:r>
              <a:rPr lang="tr-TR" dirty="0" smtClean="0"/>
              <a:t> </a:t>
            </a:r>
            <a:r>
              <a:rPr lang="tr-TR" dirty="0" err="1" smtClean="0"/>
              <a:t>restaurant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? </a:t>
            </a:r>
            <a:r>
              <a:rPr lang="tr-TR" dirty="0" err="1" smtClean="0"/>
              <a:t>Yes</a:t>
            </a:r>
            <a:r>
              <a:rPr lang="tr-TR" dirty="0" smtClean="0"/>
              <a:t>, ___.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err="1" smtClean="0"/>
              <a:t>There</a:t>
            </a:r>
            <a:r>
              <a:rPr lang="tr-TR" dirty="0" smtClean="0"/>
              <a:t> __________ (</a:t>
            </a:r>
            <a:r>
              <a:rPr lang="tr-TR" dirty="0" err="1" smtClean="0"/>
              <a:t>never</a:t>
            </a:r>
            <a:r>
              <a:rPr lang="tr-TR" dirty="0" smtClean="0"/>
              <a:t>/ be) a </a:t>
            </a:r>
            <a:r>
              <a:rPr lang="tr-TR" dirty="0" err="1" smtClean="0"/>
              <a:t>doctor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.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smtClean="0"/>
              <a:t>___________ (</a:t>
            </a:r>
            <a:r>
              <a:rPr lang="tr-TR" dirty="0" err="1" smtClean="0"/>
              <a:t>you</a:t>
            </a:r>
            <a:r>
              <a:rPr lang="tr-TR" dirty="0" smtClean="0"/>
              <a:t>/ ever </a:t>
            </a:r>
            <a:r>
              <a:rPr lang="tr-TR" dirty="0" err="1" smtClean="0"/>
              <a:t>read</a:t>
            </a:r>
            <a:r>
              <a:rPr lang="tr-TR" dirty="0" smtClean="0"/>
              <a:t>) 1984? No, but I _____ </a:t>
            </a:r>
            <a:r>
              <a:rPr lang="tr-TR" dirty="0" err="1" smtClean="0"/>
              <a:t>the</a:t>
            </a:r>
            <a:r>
              <a:rPr lang="tr-TR" dirty="0" smtClean="0"/>
              <a:t> film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r>
              <a:rPr lang="tr-TR" dirty="0" smtClean="0"/>
              <a:t>.</a:t>
            </a:r>
          </a:p>
          <a:p>
            <a:pPr marL="578358" indent="-514350">
              <a:buAutoNum type="arabicPeriod"/>
            </a:pPr>
            <a:endParaRPr lang="tr-TR" dirty="0" smtClean="0"/>
          </a:p>
          <a:p>
            <a:pPr marL="578358" indent="-514350">
              <a:buAutoNum type="arabicPeriod"/>
            </a:pPr>
            <a:endParaRPr lang="tr-TR" dirty="0" smtClean="0"/>
          </a:p>
          <a:p>
            <a:endParaRPr lang="tr-TR" dirty="0" smtClean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485804" y="2571744"/>
            <a:ext cx="8229600" cy="83181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err="1" smtClean="0"/>
              <a:t>Please</a:t>
            </a:r>
            <a:r>
              <a:rPr lang="tr-TR" sz="3200" dirty="0" smtClean="0"/>
              <a:t> </a:t>
            </a:r>
            <a:r>
              <a:rPr lang="tr-TR" sz="3200" dirty="0" err="1" smtClean="0"/>
              <a:t>complete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sentences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</a:t>
            </a:r>
            <a:r>
              <a:rPr lang="tr-TR" sz="3200" dirty="0" err="1" smtClean="0"/>
              <a:t>present</a:t>
            </a:r>
            <a:r>
              <a:rPr lang="tr-TR" sz="3200" dirty="0" smtClean="0"/>
              <a:t> </a:t>
            </a:r>
            <a:r>
              <a:rPr lang="tr-TR" sz="3200" dirty="0" err="1" smtClean="0"/>
              <a:t>perfect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past</a:t>
            </a:r>
            <a:r>
              <a:rPr lang="tr-TR" sz="3200" dirty="0" smtClean="0"/>
              <a:t> </a:t>
            </a:r>
            <a:r>
              <a:rPr lang="tr-TR" sz="3200" dirty="0" err="1" smtClean="0"/>
              <a:t>simple</a:t>
            </a:r>
            <a:r>
              <a:rPr lang="tr-TR" sz="3200" dirty="0" smtClean="0"/>
              <a:t>!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43050"/>
            <a:ext cx="8472518" cy="5000660"/>
          </a:xfrm>
        </p:spPr>
        <p:txBody>
          <a:bodyPr>
            <a:normAutofit lnSpcReduction="10000"/>
          </a:bodyPr>
          <a:lstStyle/>
          <a:p>
            <a:pPr marL="578358" indent="-514350">
              <a:buAutoNum type="arabicPeriod"/>
            </a:pPr>
            <a:r>
              <a:rPr lang="tr-TR" dirty="0" err="1" smtClean="0"/>
              <a:t>We</a:t>
            </a:r>
            <a:r>
              <a:rPr lang="tr-TR" dirty="0" smtClean="0"/>
              <a:t> ______(</a:t>
            </a:r>
            <a:r>
              <a:rPr lang="tr-TR" dirty="0" err="1" smtClean="0"/>
              <a:t>visit</a:t>
            </a:r>
            <a:r>
              <a:rPr lang="tr-TR" dirty="0" smtClean="0"/>
              <a:t>) </a:t>
            </a:r>
            <a:r>
              <a:rPr lang="tr-TR" dirty="0" err="1" smtClean="0"/>
              <a:t>Crotia</a:t>
            </a:r>
            <a:r>
              <a:rPr lang="tr-TR" dirty="0" smtClean="0"/>
              <a:t> in </a:t>
            </a:r>
            <a:r>
              <a:rPr lang="tr-TR" dirty="0" err="1" smtClean="0"/>
              <a:t>June</a:t>
            </a:r>
            <a:r>
              <a:rPr lang="tr-TR" dirty="0" smtClean="0"/>
              <a:t>. __________ (</a:t>
            </a:r>
            <a:r>
              <a:rPr lang="tr-TR" dirty="0" err="1" smtClean="0"/>
              <a:t>you</a:t>
            </a:r>
            <a:r>
              <a:rPr lang="tr-TR" dirty="0" smtClean="0"/>
              <a:t>/ever/</a:t>
            </a:r>
            <a:r>
              <a:rPr lang="tr-TR" dirty="0" err="1" smtClean="0"/>
              <a:t>have</a:t>
            </a:r>
            <a:r>
              <a:rPr lang="tr-TR" dirty="0" smtClean="0"/>
              <a:t>) a </a:t>
            </a:r>
            <a:r>
              <a:rPr lang="tr-TR" dirty="0" err="1" smtClean="0"/>
              <a:t>holiday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?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Jones</a:t>
            </a:r>
            <a:r>
              <a:rPr lang="tr-TR" dirty="0" smtClean="0"/>
              <a:t> </a:t>
            </a:r>
            <a:r>
              <a:rPr lang="tr-TR" dirty="0" err="1" smtClean="0"/>
              <a:t>family</a:t>
            </a:r>
            <a:r>
              <a:rPr lang="tr-TR" dirty="0" smtClean="0"/>
              <a:t> _________ (</a:t>
            </a:r>
            <a:r>
              <a:rPr lang="tr-TR" dirty="0" err="1" smtClean="0"/>
              <a:t>never</a:t>
            </a:r>
            <a:r>
              <a:rPr lang="tr-TR" dirty="0" smtClean="0"/>
              <a:t> / buy) a </a:t>
            </a:r>
            <a:r>
              <a:rPr lang="tr-TR" dirty="0" err="1" smtClean="0"/>
              <a:t>computer</a:t>
            </a:r>
            <a:r>
              <a:rPr lang="tr-TR" dirty="0" smtClean="0"/>
              <a:t>.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smtClean="0"/>
              <a:t>_____________ (</a:t>
            </a:r>
            <a:r>
              <a:rPr lang="tr-TR" dirty="0" err="1" smtClean="0"/>
              <a:t>they</a:t>
            </a:r>
            <a:r>
              <a:rPr lang="tr-TR" dirty="0" smtClean="0"/>
              <a:t>/ </a:t>
            </a:r>
            <a:r>
              <a:rPr lang="tr-TR" dirty="0" err="1" smtClean="0"/>
              <a:t>eat</a:t>
            </a:r>
            <a:r>
              <a:rPr lang="tr-TR" dirty="0" smtClean="0"/>
              <a:t>) in Da </a:t>
            </a:r>
            <a:r>
              <a:rPr lang="tr-TR" dirty="0" err="1" smtClean="0"/>
              <a:t>Vinci’s</a:t>
            </a:r>
            <a:r>
              <a:rPr lang="tr-TR" dirty="0" smtClean="0"/>
              <a:t> </a:t>
            </a:r>
            <a:r>
              <a:rPr lang="tr-TR" dirty="0" err="1" smtClean="0"/>
              <a:t>restaurant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? </a:t>
            </a:r>
            <a:r>
              <a:rPr lang="tr-TR" dirty="0" err="1" smtClean="0"/>
              <a:t>Yes</a:t>
            </a:r>
            <a:r>
              <a:rPr lang="tr-TR" dirty="0" smtClean="0"/>
              <a:t>,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.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err="1" smtClean="0"/>
              <a:t>There</a:t>
            </a:r>
            <a:r>
              <a:rPr lang="tr-TR" dirty="0" smtClean="0"/>
              <a:t> ____________ (</a:t>
            </a:r>
            <a:r>
              <a:rPr lang="tr-TR" dirty="0" err="1" smtClean="0"/>
              <a:t>never</a:t>
            </a:r>
            <a:r>
              <a:rPr lang="tr-TR" dirty="0" smtClean="0"/>
              <a:t>/ be) a </a:t>
            </a:r>
            <a:r>
              <a:rPr lang="tr-TR" dirty="0" err="1" smtClean="0"/>
              <a:t>doctor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.</a:t>
            </a:r>
          </a:p>
          <a:p>
            <a:pPr marL="578358" lvl="0" indent="-514350">
              <a:buFont typeface="Wingdings 2"/>
              <a:buAutoNum type="arabicPeriod"/>
            </a:pPr>
            <a:r>
              <a:rPr lang="tr-TR" dirty="0" smtClean="0"/>
              <a:t>___________ (</a:t>
            </a:r>
            <a:r>
              <a:rPr lang="tr-TR" dirty="0" err="1" smtClean="0"/>
              <a:t>you</a:t>
            </a:r>
            <a:r>
              <a:rPr lang="tr-TR" dirty="0" smtClean="0"/>
              <a:t>/ ever </a:t>
            </a:r>
            <a:r>
              <a:rPr lang="tr-TR" dirty="0" err="1" smtClean="0"/>
              <a:t>read</a:t>
            </a:r>
            <a:r>
              <a:rPr lang="tr-TR" dirty="0" smtClean="0"/>
              <a:t>) 1984? No, but I _____ </a:t>
            </a:r>
            <a:r>
              <a:rPr lang="tr-TR" dirty="0" err="1" smtClean="0"/>
              <a:t>the</a:t>
            </a:r>
            <a:r>
              <a:rPr lang="tr-TR" dirty="0" smtClean="0"/>
              <a:t> film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r>
              <a:rPr lang="tr-TR" dirty="0" smtClean="0"/>
              <a:t>.</a:t>
            </a:r>
          </a:p>
          <a:p>
            <a:pPr marL="578358" indent="-514350">
              <a:buAutoNum type="arabicPeriod"/>
            </a:pPr>
            <a:endParaRPr lang="tr-TR" dirty="0" smtClean="0"/>
          </a:p>
          <a:p>
            <a:pPr marL="578358" indent="-514350">
              <a:buAutoNum type="arabicPeriod"/>
            </a:pPr>
            <a:endParaRPr lang="tr-TR" dirty="0" smtClean="0"/>
          </a:p>
          <a:p>
            <a:endParaRPr lang="tr-TR" dirty="0" smtClean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485804" y="2571744"/>
            <a:ext cx="8229600" cy="83181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643042" y="1643050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visited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6429388" y="1643050"/>
            <a:ext cx="285748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</a:t>
            </a:r>
            <a:r>
              <a:rPr 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ever had</a:t>
            </a: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143372" y="2500306"/>
            <a:ext cx="1714512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None/>
            </a:pP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never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bought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 algn="ctr">
              <a:buNone/>
            </a:pPr>
            <a:endParaRPr lang="en-US" sz="28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928694" y="3500438"/>
            <a:ext cx="285748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they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eaten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3200" dirty="0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2000264" y="4357694"/>
            <a:ext cx="285748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never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been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32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785786" y="5357826"/>
            <a:ext cx="2500330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ever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read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3200" dirty="0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1857356" y="5715016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saw</a:t>
            </a:r>
            <a:endParaRPr lang="tr-TR" sz="2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. </a:t>
            </a:r>
            <a:r>
              <a:rPr lang="tr-TR" dirty="0" err="1" smtClean="0"/>
              <a:t>U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060848"/>
            <a:ext cx="8064896" cy="439396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fall</a:t>
            </a:r>
            <a:r>
              <a:rPr lang="tr-TR" sz="2400" dirty="0" smtClean="0"/>
              <a:t>) </a:t>
            </a:r>
            <a:r>
              <a:rPr lang="tr-TR" sz="2400" dirty="0" err="1" smtClean="0"/>
              <a:t>asleep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train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missed</a:t>
            </a:r>
            <a:r>
              <a:rPr lang="tr-TR" sz="2400" dirty="0" smtClean="0"/>
              <a:t> </a:t>
            </a:r>
            <a:r>
              <a:rPr lang="tr-TR" sz="2400" dirty="0" err="1" smtClean="0"/>
              <a:t>your</a:t>
            </a:r>
            <a:r>
              <a:rPr lang="tr-TR" sz="2400" dirty="0" smtClean="0"/>
              <a:t> stop?</a:t>
            </a:r>
          </a:p>
          <a:p>
            <a:r>
              <a:rPr lang="tr-TR" sz="2400" dirty="0" smtClean="0"/>
              <a:t>B: </a:t>
            </a:r>
            <a:r>
              <a:rPr lang="tr-TR" sz="2400" dirty="0" err="1" smtClean="0"/>
              <a:t>Yes</a:t>
            </a:r>
            <a:r>
              <a:rPr lang="tr-TR" sz="2400" dirty="0" smtClean="0"/>
              <a:t>, I ___ (do) </a:t>
            </a:r>
            <a:r>
              <a:rPr lang="tr-TR" sz="2400" dirty="0" err="1" smtClean="0"/>
              <a:t>that</a:t>
            </a:r>
            <a:r>
              <a:rPr lang="tr-TR" sz="2400" dirty="0" smtClean="0"/>
              <a:t> a </a:t>
            </a:r>
            <a:r>
              <a:rPr lang="tr-TR" sz="2400" dirty="0" err="1" smtClean="0"/>
              <a:t>couple</a:t>
            </a:r>
            <a:r>
              <a:rPr lang="tr-TR" sz="2400" dirty="0" smtClean="0"/>
              <a:t> of </a:t>
            </a:r>
            <a:r>
              <a:rPr lang="tr-TR" sz="2400" dirty="0" err="1" smtClean="0"/>
              <a:t>years</a:t>
            </a:r>
            <a:r>
              <a:rPr lang="tr-TR" sz="2400" dirty="0" smtClean="0"/>
              <a:t> </a:t>
            </a:r>
            <a:r>
              <a:rPr lang="tr-TR" sz="2400" dirty="0" err="1" smtClean="0"/>
              <a:t>ago</a:t>
            </a:r>
            <a:r>
              <a:rPr lang="tr-TR" sz="2400" dirty="0"/>
              <a:t> </a:t>
            </a:r>
            <a:r>
              <a:rPr lang="tr-TR" sz="2400" dirty="0" err="1" smtClean="0"/>
              <a:t>after</a:t>
            </a:r>
            <a:r>
              <a:rPr lang="tr-TR" sz="2400" dirty="0" smtClean="0"/>
              <a:t> a </a:t>
            </a:r>
            <a:r>
              <a:rPr lang="tr-TR" sz="2400" dirty="0" err="1" smtClean="0"/>
              <a:t>very</a:t>
            </a:r>
            <a:r>
              <a:rPr lang="tr-TR" sz="2400" dirty="0" smtClean="0"/>
              <a:t> </a:t>
            </a:r>
            <a:r>
              <a:rPr lang="tr-TR" sz="2400" dirty="0" err="1" smtClean="0"/>
              <a:t>tiring</a:t>
            </a:r>
            <a:r>
              <a:rPr lang="tr-TR" sz="2400" dirty="0" smtClean="0"/>
              <a:t> </a:t>
            </a:r>
            <a:r>
              <a:rPr lang="tr-TR" sz="2400" dirty="0" err="1" smtClean="0"/>
              <a:t>day</a:t>
            </a:r>
            <a:r>
              <a:rPr lang="tr-TR" sz="2400" dirty="0" smtClean="0"/>
              <a:t> at </a:t>
            </a:r>
            <a:r>
              <a:rPr lang="tr-TR" sz="2400" dirty="0" err="1" smtClean="0"/>
              <a:t>work</a:t>
            </a:r>
            <a:r>
              <a:rPr lang="tr-TR" sz="2400" dirty="0" smtClean="0"/>
              <a:t>. I ____ (</a:t>
            </a:r>
            <a:r>
              <a:rPr lang="tr-TR" sz="2400" dirty="0" err="1" smtClean="0"/>
              <a:t>get</a:t>
            </a:r>
            <a:r>
              <a:rPr lang="tr-TR" sz="2400" dirty="0" smtClean="0"/>
              <a:t>) </a:t>
            </a:r>
            <a:r>
              <a:rPr lang="tr-TR" sz="2400" dirty="0" err="1" smtClean="0"/>
              <a:t>home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hours</a:t>
            </a:r>
            <a:r>
              <a:rPr lang="tr-TR" sz="2400" dirty="0" smtClean="0"/>
              <a:t> </a:t>
            </a:r>
            <a:r>
              <a:rPr lang="tr-TR" sz="2400" dirty="0" err="1" smtClean="0"/>
              <a:t>late</a:t>
            </a:r>
            <a:r>
              <a:rPr lang="tr-TR" sz="2400" dirty="0" smtClean="0"/>
              <a:t>. </a:t>
            </a:r>
          </a:p>
          <a:p>
            <a:endParaRPr lang="tr-TR" sz="2400" dirty="0"/>
          </a:p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find</a:t>
            </a:r>
            <a:r>
              <a:rPr lang="tr-TR" sz="2400" dirty="0" smtClean="0"/>
              <a:t> </a:t>
            </a:r>
            <a:r>
              <a:rPr lang="tr-TR" sz="2400" dirty="0" err="1" smtClean="0"/>
              <a:t>out</a:t>
            </a:r>
            <a:r>
              <a:rPr lang="tr-TR" sz="2400" dirty="0" smtClean="0"/>
              <a:t>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your</a:t>
            </a:r>
            <a:r>
              <a:rPr lang="tr-TR" sz="2400" dirty="0" smtClean="0"/>
              <a:t> </a:t>
            </a:r>
            <a:r>
              <a:rPr lang="tr-TR" sz="2400" dirty="0" err="1" smtClean="0"/>
              <a:t>family’s</a:t>
            </a:r>
            <a:r>
              <a:rPr lang="tr-TR" sz="2400" dirty="0" smtClean="0"/>
              <a:t> </a:t>
            </a:r>
            <a:r>
              <a:rPr lang="tr-TR" sz="2400" dirty="0" err="1" smtClean="0"/>
              <a:t>history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I </a:t>
            </a:r>
            <a:r>
              <a:rPr lang="tr-TR" sz="2400" dirty="0" err="1" smtClean="0"/>
              <a:t>haven’t</a:t>
            </a:r>
            <a:r>
              <a:rPr lang="tr-TR" sz="2400" dirty="0" smtClean="0"/>
              <a:t> but </a:t>
            </a:r>
            <a:r>
              <a:rPr lang="tr-TR" sz="2400" dirty="0" err="1" smtClean="0"/>
              <a:t>my</a:t>
            </a:r>
            <a:r>
              <a:rPr lang="tr-TR" sz="2400" dirty="0" smtClean="0"/>
              <a:t> </a:t>
            </a:r>
            <a:r>
              <a:rPr lang="tr-TR" sz="2400" dirty="0" err="1" smtClean="0"/>
              <a:t>dad</a:t>
            </a:r>
            <a:r>
              <a:rPr lang="tr-TR" sz="2400" dirty="0" smtClean="0"/>
              <a:t> has. </a:t>
            </a:r>
            <a:r>
              <a:rPr lang="tr-TR" sz="2400" dirty="0" err="1" smtClean="0"/>
              <a:t>Last</a:t>
            </a:r>
            <a:r>
              <a:rPr lang="tr-TR" sz="2400" dirty="0" smtClean="0"/>
              <a:t> </a:t>
            </a:r>
            <a:r>
              <a:rPr lang="tr-TR" sz="2400" dirty="0" err="1" smtClean="0"/>
              <a:t>year</a:t>
            </a:r>
            <a:r>
              <a:rPr lang="tr-TR" sz="2400" dirty="0" smtClean="0"/>
              <a:t>, he _______ </a:t>
            </a:r>
            <a:r>
              <a:rPr lang="tr-TR" sz="2400" dirty="0" err="1" smtClean="0"/>
              <a:t>some</a:t>
            </a:r>
            <a:r>
              <a:rPr lang="tr-TR" sz="2400" dirty="0" smtClean="0"/>
              <a:t> software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created</a:t>
            </a:r>
            <a:r>
              <a:rPr lang="tr-TR" sz="2400" dirty="0" smtClean="0"/>
              <a:t>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family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154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. </a:t>
            </a:r>
            <a:r>
              <a:rPr lang="tr-TR" dirty="0" err="1" smtClean="0"/>
              <a:t>U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060848"/>
            <a:ext cx="8064896" cy="4393960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fall</a:t>
            </a:r>
            <a:r>
              <a:rPr lang="tr-TR" sz="2400" dirty="0" smtClean="0"/>
              <a:t>) </a:t>
            </a:r>
            <a:r>
              <a:rPr lang="tr-TR" sz="2400" dirty="0" err="1" smtClean="0"/>
              <a:t>asleep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train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missed</a:t>
            </a:r>
            <a:r>
              <a:rPr lang="tr-TR" sz="2400" dirty="0" smtClean="0"/>
              <a:t> </a:t>
            </a:r>
            <a:r>
              <a:rPr lang="tr-TR" sz="2400" dirty="0" err="1" smtClean="0"/>
              <a:t>your</a:t>
            </a:r>
            <a:r>
              <a:rPr lang="tr-TR" sz="2400" dirty="0" smtClean="0"/>
              <a:t> stop?</a:t>
            </a:r>
          </a:p>
          <a:p>
            <a:r>
              <a:rPr lang="tr-TR" sz="2400" dirty="0" smtClean="0"/>
              <a:t>B: </a:t>
            </a:r>
            <a:r>
              <a:rPr lang="tr-TR" sz="2400" dirty="0" err="1" smtClean="0"/>
              <a:t>Yes</a:t>
            </a:r>
            <a:r>
              <a:rPr lang="tr-TR" sz="2400" dirty="0" smtClean="0"/>
              <a:t>, I ___ (do) </a:t>
            </a:r>
            <a:r>
              <a:rPr lang="tr-TR" sz="2400" dirty="0" err="1" smtClean="0"/>
              <a:t>that</a:t>
            </a:r>
            <a:r>
              <a:rPr lang="tr-TR" sz="2400" dirty="0" smtClean="0"/>
              <a:t> a </a:t>
            </a:r>
            <a:r>
              <a:rPr lang="tr-TR" sz="2400" dirty="0" err="1" smtClean="0"/>
              <a:t>couple</a:t>
            </a:r>
            <a:r>
              <a:rPr lang="tr-TR" sz="2400" dirty="0" smtClean="0"/>
              <a:t> of </a:t>
            </a:r>
            <a:r>
              <a:rPr lang="tr-TR" sz="2400" dirty="0" err="1" smtClean="0"/>
              <a:t>years</a:t>
            </a:r>
            <a:r>
              <a:rPr lang="tr-TR" sz="2400" dirty="0" smtClean="0"/>
              <a:t> </a:t>
            </a:r>
            <a:r>
              <a:rPr lang="tr-TR" sz="2400" dirty="0" err="1" smtClean="0"/>
              <a:t>ago</a:t>
            </a:r>
            <a:r>
              <a:rPr lang="tr-TR" sz="2400" dirty="0"/>
              <a:t> </a:t>
            </a:r>
            <a:r>
              <a:rPr lang="tr-TR" sz="2400" dirty="0" err="1" smtClean="0"/>
              <a:t>after</a:t>
            </a:r>
            <a:r>
              <a:rPr lang="tr-TR" sz="2400" dirty="0" smtClean="0"/>
              <a:t> a </a:t>
            </a:r>
            <a:r>
              <a:rPr lang="tr-TR" sz="2400" dirty="0" err="1" smtClean="0"/>
              <a:t>very</a:t>
            </a:r>
            <a:r>
              <a:rPr lang="tr-TR" sz="2400" dirty="0" smtClean="0"/>
              <a:t> </a:t>
            </a:r>
            <a:r>
              <a:rPr lang="tr-TR" sz="2400" dirty="0" err="1" smtClean="0"/>
              <a:t>tiring</a:t>
            </a:r>
            <a:r>
              <a:rPr lang="tr-TR" sz="2400" dirty="0" smtClean="0"/>
              <a:t> </a:t>
            </a:r>
            <a:r>
              <a:rPr lang="tr-TR" sz="2400" dirty="0" err="1" smtClean="0"/>
              <a:t>day</a:t>
            </a:r>
            <a:r>
              <a:rPr lang="tr-TR" sz="2400" dirty="0" smtClean="0"/>
              <a:t> at </a:t>
            </a:r>
            <a:r>
              <a:rPr lang="tr-TR" sz="2400" dirty="0" err="1" smtClean="0"/>
              <a:t>work</a:t>
            </a:r>
            <a:r>
              <a:rPr lang="tr-TR" sz="2400" dirty="0" smtClean="0"/>
              <a:t>. I ____ (</a:t>
            </a:r>
            <a:r>
              <a:rPr lang="tr-TR" sz="2400" dirty="0" err="1" smtClean="0"/>
              <a:t>get</a:t>
            </a:r>
            <a:r>
              <a:rPr lang="tr-TR" sz="2400" dirty="0" smtClean="0"/>
              <a:t>) </a:t>
            </a:r>
            <a:r>
              <a:rPr lang="tr-TR" sz="2400" dirty="0" err="1" smtClean="0"/>
              <a:t>home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hours</a:t>
            </a:r>
            <a:r>
              <a:rPr lang="tr-TR" sz="2400" dirty="0" smtClean="0"/>
              <a:t> </a:t>
            </a:r>
            <a:r>
              <a:rPr lang="tr-TR" sz="2400" dirty="0" err="1" smtClean="0"/>
              <a:t>late</a:t>
            </a:r>
            <a:r>
              <a:rPr lang="tr-TR" sz="2400" dirty="0" smtClean="0"/>
              <a:t>. </a:t>
            </a:r>
          </a:p>
          <a:p>
            <a:endParaRPr lang="tr-TR" sz="2400" dirty="0"/>
          </a:p>
          <a:p>
            <a:r>
              <a:rPr lang="tr-TR" sz="2400" dirty="0" smtClean="0"/>
              <a:t>A: _____ </a:t>
            </a:r>
            <a:r>
              <a:rPr lang="tr-TR" sz="2400" dirty="0" err="1" smtClean="0"/>
              <a:t>you</a:t>
            </a:r>
            <a:r>
              <a:rPr lang="tr-TR" sz="2400" dirty="0" smtClean="0"/>
              <a:t> ever _____ (</a:t>
            </a:r>
            <a:r>
              <a:rPr lang="tr-TR" sz="2400" dirty="0" err="1" smtClean="0"/>
              <a:t>try</a:t>
            </a:r>
            <a:r>
              <a:rPr lang="tr-TR" sz="2400" dirty="0" smtClean="0"/>
              <a:t>)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find</a:t>
            </a:r>
            <a:r>
              <a:rPr lang="tr-TR" sz="2400" dirty="0" smtClean="0"/>
              <a:t> </a:t>
            </a:r>
            <a:r>
              <a:rPr lang="tr-TR" sz="2400" dirty="0" err="1" smtClean="0"/>
              <a:t>out</a:t>
            </a:r>
            <a:r>
              <a:rPr lang="tr-TR" sz="2400" dirty="0" smtClean="0"/>
              <a:t>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your</a:t>
            </a:r>
            <a:r>
              <a:rPr lang="tr-TR" sz="2400" dirty="0" smtClean="0"/>
              <a:t> </a:t>
            </a:r>
            <a:r>
              <a:rPr lang="tr-TR" sz="2400" dirty="0" err="1" smtClean="0"/>
              <a:t>family’s</a:t>
            </a:r>
            <a:r>
              <a:rPr lang="tr-TR" sz="2400" dirty="0" smtClean="0"/>
              <a:t> </a:t>
            </a:r>
            <a:r>
              <a:rPr lang="tr-TR" sz="2400" dirty="0" err="1" smtClean="0"/>
              <a:t>history</a:t>
            </a:r>
            <a:r>
              <a:rPr lang="tr-TR" sz="2400" dirty="0" smtClean="0"/>
              <a:t>?</a:t>
            </a:r>
          </a:p>
          <a:p>
            <a:r>
              <a:rPr lang="tr-TR" sz="2400" dirty="0" smtClean="0"/>
              <a:t>B: I </a:t>
            </a:r>
            <a:r>
              <a:rPr lang="tr-TR" sz="2400" dirty="0" err="1" smtClean="0"/>
              <a:t>haven’t</a:t>
            </a:r>
            <a:r>
              <a:rPr lang="tr-TR" sz="2400" dirty="0" smtClean="0"/>
              <a:t> but </a:t>
            </a:r>
            <a:r>
              <a:rPr lang="tr-TR" sz="2400" dirty="0" err="1" smtClean="0"/>
              <a:t>my</a:t>
            </a:r>
            <a:r>
              <a:rPr lang="tr-TR" sz="2400" dirty="0" smtClean="0"/>
              <a:t> </a:t>
            </a:r>
            <a:r>
              <a:rPr lang="tr-TR" sz="2400" dirty="0" err="1" smtClean="0"/>
              <a:t>dad</a:t>
            </a:r>
            <a:r>
              <a:rPr lang="tr-TR" sz="2400" dirty="0" smtClean="0"/>
              <a:t> has. </a:t>
            </a:r>
            <a:r>
              <a:rPr lang="tr-TR" sz="2400" dirty="0" err="1" smtClean="0"/>
              <a:t>Last</a:t>
            </a:r>
            <a:r>
              <a:rPr lang="tr-TR" sz="2400" dirty="0" smtClean="0"/>
              <a:t> </a:t>
            </a:r>
            <a:r>
              <a:rPr lang="tr-TR" sz="2400" dirty="0" err="1" smtClean="0"/>
              <a:t>year</a:t>
            </a:r>
            <a:r>
              <a:rPr lang="tr-TR" sz="2400" dirty="0" smtClean="0"/>
              <a:t>, he _______ (</a:t>
            </a:r>
            <a:r>
              <a:rPr lang="tr-TR" sz="2400" dirty="0" err="1" smtClean="0"/>
              <a:t>download</a:t>
            </a:r>
            <a:r>
              <a:rPr lang="tr-TR" sz="2400" dirty="0" smtClean="0"/>
              <a:t>)  </a:t>
            </a:r>
            <a:r>
              <a:rPr lang="tr-TR" sz="2400" dirty="0" err="1" smtClean="0"/>
              <a:t>some</a:t>
            </a:r>
            <a:r>
              <a:rPr lang="tr-TR" sz="2400" dirty="0" smtClean="0"/>
              <a:t> software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created</a:t>
            </a:r>
            <a:r>
              <a:rPr lang="tr-TR" sz="2400" dirty="0" smtClean="0"/>
              <a:t>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family</a:t>
            </a:r>
            <a:r>
              <a:rPr lang="tr-TR" sz="2400" dirty="0" smtClean="0"/>
              <a:t>.</a:t>
            </a:r>
            <a:endParaRPr lang="en-US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43608" y="1988840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3275856" y="1988840"/>
            <a:ext cx="128588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fallen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r>
              <a:rPr lang="tr-TR" sz="2800" dirty="0" smtClean="0"/>
              <a:t> </a:t>
            </a:r>
            <a:endParaRPr lang="en-US" sz="28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844080" y="2780928"/>
            <a:ext cx="99972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did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52392" y="3068960"/>
            <a:ext cx="99972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got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061057" y="4243954"/>
            <a:ext cx="114374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3346926" y="4249369"/>
            <a:ext cx="1143744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tried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8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6876256" y="5013176"/>
            <a:ext cx="1584176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downloaded</a:t>
            </a:r>
            <a:endParaRPr lang="tr-TR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84091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1043</TotalTime>
  <Words>1475</Words>
  <Application>Microsoft Office PowerPoint</Application>
  <PresentationFormat>Ekran Gösterisi (4:3)</PresentationFormat>
  <Paragraphs>228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Canlı</vt:lpstr>
      <vt:lpstr>Present Perfect Part 2 Exercises</vt:lpstr>
      <vt:lpstr>Let’s remember some details!</vt:lpstr>
      <vt:lpstr>Please read the examples below!</vt:lpstr>
      <vt:lpstr>Let’s do some practice on the participles!</vt:lpstr>
      <vt:lpstr>Here are the answers!</vt:lpstr>
      <vt:lpstr>Please complete the sentences with present perfect or past simple!</vt:lpstr>
      <vt:lpstr>Please complete the sentences with present perfect or past simple!</vt:lpstr>
      <vt:lpstr>Complete the sentences using the present perfect. Use the words in the box. </vt:lpstr>
      <vt:lpstr>Complete the sentences using the present perfect. Use the words in the box. </vt:lpstr>
      <vt:lpstr>Complete the sentences using the present perfect. Use the words in the box. </vt:lpstr>
      <vt:lpstr>Complete the sentences using the present perfect. Use the words in the box. </vt:lpstr>
      <vt:lpstr>Complete the sentences using the present perfect. Use the words in the box. </vt:lpstr>
      <vt:lpstr>Complete the sentences using the present perfect. Use the words in the box. </vt:lpstr>
      <vt:lpstr>Complete the sentences using the present perfect. Use the words in the box. </vt:lpstr>
      <vt:lpstr>Choose the correct option to complete the sentences. </vt:lpstr>
      <vt:lpstr>Complete the conversation with present perfect or past simple form of the verbs in brackets.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Dilah Yavuz</dc:creator>
  <cp:lastModifiedBy>Kenan</cp:lastModifiedBy>
  <cp:revision>88</cp:revision>
  <dcterms:created xsi:type="dcterms:W3CDTF">2018-12-03T09:38:24Z</dcterms:created>
  <dcterms:modified xsi:type="dcterms:W3CDTF">2018-12-10T18:27:15Z</dcterms:modified>
</cp:coreProperties>
</file>