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57" r:id="rId9"/>
    <p:sldId id="258" r:id="rId10"/>
    <p:sldId id="259" r:id="rId11"/>
    <p:sldId id="260" r:id="rId12"/>
    <p:sldId id="261" r:id="rId13"/>
    <p:sldId id="263" r:id="rId14"/>
    <p:sldId id="262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6CD06E2-4445-44A1-8044-A5A8BC9B3CA7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4807468-B6CB-4683-A719-D033CE3B2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Present</a:t>
            </a:r>
            <a:r>
              <a:rPr lang="tr-TR" dirty="0" smtClean="0"/>
              <a:t> Perfect </a:t>
            </a:r>
            <a:r>
              <a:rPr lang="tr-TR" dirty="0" err="1" smtClean="0"/>
              <a:t>Part</a:t>
            </a:r>
            <a:r>
              <a:rPr lang="tr-TR" dirty="0" smtClean="0"/>
              <a:t> 1 </a:t>
            </a:r>
            <a:r>
              <a:rPr lang="tr-TR" dirty="0" err="1" smtClean="0"/>
              <a:t>Exercises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Navigate</a:t>
            </a:r>
            <a:r>
              <a:rPr lang="tr-TR" dirty="0" smtClean="0"/>
              <a:t> </a:t>
            </a:r>
            <a:r>
              <a:rPr lang="tr-TR" dirty="0" err="1" smtClean="0"/>
              <a:t>Elementary</a:t>
            </a:r>
            <a:r>
              <a:rPr lang="tr-TR" dirty="0" smtClean="0"/>
              <a:t> Level Course </a:t>
            </a:r>
            <a:r>
              <a:rPr lang="tr-TR" dirty="0" err="1" smtClean="0"/>
              <a:t>Book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Book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611560" y="3861048"/>
            <a:ext cx="8062912" cy="1752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exercises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endParaRPr lang="en-US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5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60851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My </a:t>
            </a:r>
            <a:r>
              <a:rPr lang="tr-TR" sz="2400" dirty="0" err="1" smtClean="0"/>
              <a:t>sister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I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always</a:t>
            </a:r>
            <a:r>
              <a:rPr lang="tr-TR" sz="2400" dirty="0" smtClean="0"/>
              <a:t> </a:t>
            </a:r>
            <a:r>
              <a:rPr lang="tr-TR" sz="2400" dirty="0" err="1" smtClean="0"/>
              <a:t>loved</a:t>
            </a:r>
            <a:r>
              <a:rPr lang="tr-TR" sz="2400" dirty="0" smtClean="0"/>
              <a:t> (</a:t>
            </a:r>
            <a:r>
              <a:rPr lang="tr-TR" sz="2400" dirty="0" err="1" smtClean="0"/>
              <a:t>always</a:t>
            </a:r>
            <a:r>
              <a:rPr lang="tr-TR" sz="2400" dirty="0" smtClean="0"/>
              <a:t> </a:t>
            </a:r>
            <a:r>
              <a:rPr lang="tr-TR" sz="2400" dirty="0" err="1" smtClean="0"/>
              <a:t>love</a:t>
            </a:r>
            <a:r>
              <a:rPr lang="tr-TR" sz="2400" dirty="0" smtClean="0"/>
              <a:t>) </a:t>
            </a:r>
            <a:r>
              <a:rPr lang="tr-TR" sz="2400" dirty="0" err="1" smtClean="0"/>
              <a:t>music</a:t>
            </a:r>
            <a:r>
              <a:rPr lang="tr-TR" sz="2400" dirty="0" smtClean="0"/>
              <a:t>. I </a:t>
            </a:r>
            <a:r>
              <a:rPr lang="tr-TR" sz="2400" dirty="0" err="1" smtClean="0"/>
              <a:t>play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piano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she</a:t>
            </a:r>
            <a:r>
              <a:rPr lang="tr-TR" sz="2400" dirty="0" smtClean="0"/>
              <a:t> </a:t>
            </a:r>
            <a:r>
              <a:rPr lang="tr-TR" sz="2400" dirty="0" err="1" smtClean="0"/>
              <a:t>plays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drums</a:t>
            </a:r>
            <a:r>
              <a:rPr lang="tr-TR" sz="2400" dirty="0" smtClean="0"/>
              <a:t>.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both</a:t>
            </a:r>
            <a:r>
              <a:rPr lang="tr-TR" sz="2400" dirty="0" smtClean="0"/>
              <a:t> </a:t>
            </a:r>
            <a:r>
              <a:rPr lang="tr-TR" sz="2400" dirty="0" err="1" smtClean="0"/>
              <a:t>sing</a:t>
            </a:r>
            <a:r>
              <a:rPr lang="tr-TR" sz="2400" dirty="0" smtClean="0"/>
              <a:t>. </a:t>
            </a:r>
            <a:r>
              <a:rPr lang="tr-TR" sz="2400" dirty="0" err="1" smtClean="0"/>
              <a:t>We</a:t>
            </a:r>
            <a:r>
              <a:rPr lang="tr-TR" sz="2400" dirty="0" smtClean="0"/>
              <a:t> ________ (</a:t>
            </a:r>
            <a:r>
              <a:rPr lang="tr-TR" sz="2400" dirty="0" err="1" smtClean="0"/>
              <a:t>have</a:t>
            </a:r>
            <a:r>
              <a:rPr lang="tr-TR" sz="2400" dirty="0" smtClean="0"/>
              <a:t>) </a:t>
            </a:r>
            <a:r>
              <a:rPr lang="tr-TR" sz="2400" dirty="0" err="1" smtClean="0"/>
              <a:t>music</a:t>
            </a:r>
            <a:r>
              <a:rPr lang="tr-TR" sz="2400" dirty="0" smtClean="0"/>
              <a:t> </a:t>
            </a:r>
            <a:r>
              <a:rPr lang="tr-TR" sz="2400" dirty="0" err="1" smtClean="0"/>
              <a:t>lessons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many</a:t>
            </a:r>
            <a:r>
              <a:rPr lang="tr-TR" sz="2400" dirty="0" smtClean="0"/>
              <a:t> </a:t>
            </a:r>
            <a:r>
              <a:rPr lang="tr-TR" sz="2400" dirty="0" err="1" smtClean="0"/>
              <a:t>years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________ (</a:t>
            </a:r>
            <a:r>
              <a:rPr lang="tr-TR" sz="2400" dirty="0" err="1" smtClean="0"/>
              <a:t>play</a:t>
            </a:r>
            <a:r>
              <a:rPr lang="tr-TR" sz="2400" dirty="0" smtClean="0"/>
              <a:t>). I ________ (</a:t>
            </a:r>
            <a:r>
              <a:rPr lang="tr-TR" sz="2400" dirty="0" err="1" smtClean="0"/>
              <a:t>win</a:t>
            </a:r>
            <a:r>
              <a:rPr lang="tr-TR" sz="2400" dirty="0" smtClean="0"/>
              <a:t>) </a:t>
            </a:r>
            <a:r>
              <a:rPr lang="tr-TR" sz="2400" dirty="0" err="1" smtClean="0"/>
              <a:t>three</a:t>
            </a:r>
            <a:r>
              <a:rPr lang="tr-TR" sz="2400" dirty="0" smtClean="0"/>
              <a:t> </a:t>
            </a:r>
            <a:r>
              <a:rPr lang="tr-TR" sz="2400" dirty="0" err="1" smtClean="0"/>
              <a:t>prizes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music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I ________ (</a:t>
            </a:r>
            <a:r>
              <a:rPr lang="tr-TR" sz="2400" dirty="0" err="1" smtClean="0"/>
              <a:t>write</a:t>
            </a:r>
            <a:r>
              <a:rPr lang="tr-TR" sz="2400" dirty="0" smtClean="0"/>
              <a:t>) </a:t>
            </a:r>
            <a:r>
              <a:rPr lang="tr-TR" sz="2400" dirty="0" err="1" smtClean="0"/>
              <a:t>lots</a:t>
            </a:r>
            <a:r>
              <a:rPr lang="tr-TR" sz="2400" dirty="0" smtClean="0"/>
              <a:t> of </a:t>
            </a:r>
            <a:r>
              <a:rPr lang="tr-TR" sz="2400" dirty="0" err="1" smtClean="0"/>
              <a:t>music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films</a:t>
            </a:r>
            <a:r>
              <a:rPr lang="tr-TR" sz="2400" dirty="0" smtClean="0"/>
              <a:t>. My </a:t>
            </a:r>
            <a:r>
              <a:rPr lang="tr-TR" sz="2400" dirty="0" err="1" smtClean="0"/>
              <a:t>sister</a:t>
            </a:r>
            <a:r>
              <a:rPr lang="tr-TR" sz="2400" dirty="0" smtClean="0"/>
              <a:t> ________ (not </a:t>
            </a:r>
            <a:r>
              <a:rPr lang="tr-TR" sz="2400" dirty="0" err="1" smtClean="0"/>
              <a:t>win</a:t>
            </a:r>
            <a:r>
              <a:rPr lang="tr-TR" sz="2400" dirty="0" smtClean="0"/>
              <a:t>) </a:t>
            </a:r>
            <a:r>
              <a:rPr lang="tr-TR" sz="2400" dirty="0" err="1" smtClean="0"/>
              <a:t>any</a:t>
            </a:r>
            <a:r>
              <a:rPr lang="tr-TR" sz="2400" dirty="0" smtClean="0"/>
              <a:t> prize, but </a:t>
            </a:r>
            <a:r>
              <a:rPr lang="tr-TR" sz="2400" dirty="0" err="1" smtClean="0"/>
              <a:t>she</a:t>
            </a:r>
            <a:r>
              <a:rPr lang="tr-TR" sz="2400" dirty="0" smtClean="0"/>
              <a:t> </a:t>
            </a:r>
            <a:r>
              <a:rPr lang="tr-TR" sz="2400" dirty="0" err="1" smtClean="0"/>
              <a:t>plays</a:t>
            </a:r>
            <a:r>
              <a:rPr lang="tr-TR" sz="2400" dirty="0" smtClean="0"/>
              <a:t> in a </a:t>
            </a:r>
            <a:r>
              <a:rPr lang="tr-TR" sz="2400" dirty="0" err="1" smtClean="0"/>
              <a:t>very</a:t>
            </a:r>
            <a:r>
              <a:rPr lang="tr-TR" sz="2400" dirty="0" smtClean="0"/>
              <a:t> </a:t>
            </a:r>
            <a:r>
              <a:rPr lang="tr-TR" sz="2400" dirty="0" err="1" smtClean="0"/>
              <a:t>famous</a:t>
            </a:r>
            <a:r>
              <a:rPr lang="tr-TR" sz="2400" dirty="0" smtClean="0"/>
              <a:t> </a:t>
            </a:r>
            <a:r>
              <a:rPr lang="tr-TR" sz="2400" dirty="0" err="1" smtClean="0"/>
              <a:t>rock</a:t>
            </a:r>
            <a:r>
              <a:rPr lang="tr-TR" sz="2400" dirty="0" smtClean="0"/>
              <a:t> </a:t>
            </a:r>
            <a:r>
              <a:rPr lang="tr-TR" sz="2400" dirty="0" err="1" smtClean="0"/>
              <a:t>band</a:t>
            </a:r>
            <a:r>
              <a:rPr lang="tr-TR" sz="2400" dirty="0" smtClean="0"/>
              <a:t>. </a:t>
            </a:r>
            <a:r>
              <a:rPr lang="tr-TR" sz="2400" dirty="0" err="1" smtClean="0"/>
              <a:t>She</a:t>
            </a:r>
            <a:r>
              <a:rPr lang="tr-TR" sz="2400" dirty="0" smtClean="0"/>
              <a:t> _______ (</a:t>
            </a:r>
            <a:r>
              <a:rPr lang="tr-TR" sz="2400" dirty="0" err="1" smtClean="0"/>
              <a:t>give</a:t>
            </a:r>
            <a:r>
              <a:rPr lang="tr-TR" sz="2400" dirty="0" smtClean="0"/>
              <a:t>) </a:t>
            </a:r>
            <a:r>
              <a:rPr lang="tr-TR" sz="2400" dirty="0" err="1" smtClean="0"/>
              <a:t>concerts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over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world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________ (</a:t>
            </a:r>
            <a:r>
              <a:rPr lang="tr-TR" sz="2400" dirty="0" err="1" smtClean="0"/>
              <a:t>earn</a:t>
            </a:r>
            <a:r>
              <a:rPr lang="tr-TR" sz="2400" dirty="0" smtClean="0"/>
              <a:t>) </a:t>
            </a:r>
            <a:r>
              <a:rPr lang="tr-TR" sz="2400" dirty="0" err="1" smtClean="0"/>
              <a:t>quite</a:t>
            </a:r>
            <a:r>
              <a:rPr lang="tr-TR" sz="2400" dirty="0" smtClean="0"/>
              <a:t> a lot of </a:t>
            </a:r>
            <a:r>
              <a:rPr lang="tr-TR" sz="2400" dirty="0" err="1" smtClean="0"/>
              <a:t>money</a:t>
            </a:r>
            <a:r>
              <a:rPr lang="tr-TR" sz="2400" dirty="0" smtClean="0"/>
              <a:t>. I ________ (</a:t>
            </a:r>
            <a:r>
              <a:rPr lang="tr-TR" sz="2400" dirty="0" err="1" smtClean="0"/>
              <a:t>go</a:t>
            </a:r>
            <a:r>
              <a:rPr lang="tr-TR" sz="2400" dirty="0" smtClean="0"/>
              <a:t>)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lots</a:t>
            </a:r>
            <a:r>
              <a:rPr lang="tr-TR" sz="2400" dirty="0" smtClean="0"/>
              <a:t> of her </a:t>
            </a:r>
            <a:r>
              <a:rPr lang="tr-TR" sz="2400" dirty="0" err="1" smtClean="0"/>
              <a:t>concerts</a:t>
            </a:r>
            <a:r>
              <a:rPr lang="tr-TR" sz="2400" dirty="0" smtClean="0"/>
              <a:t>. </a:t>
            </a:r>
            <a:r>
              <a:rPr lang="tr-TR" sz="2400" dirty="0" err="1" smtClean="0"/>
              <a:t>She’s</a:t>
            </a:r>
            <a:r>
              <a:rPr lang="tr-TR" sz="2400" dirty="0" smtClean="0"/>
              <a:t> </a:t>
            </a:r>
            <a:r>
              <a:rPr lang="tr-TR" sz="2400" dirty="0" err="1" smtClean="0"/>
              <a:t>fantastic</a:t>
            </a:r>
            <a:r>
              <a:rPr lang="tr-TR" sz="2400" dirty="0" smtClean="0"/>
              <a:t>!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parents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not </a:t>
            </a:r>
            <a:r>
              <a:rPr lang="tr-TR" sz="2400" dirty="0" err="1" smtClean="0"/>
              <a:t>musicians</a:t>
            </a:r>
            <a:r>
              <a:rPr lang="tr-TR" sz="2400" dirty="0" smtClean="0"/>
              <a:t>, but </a:t>
            </a:r>
            <a:r>
              <a:rPr lang="tr-TR" sz="2400" dirty="0" err="1" smtClean="0"/>
              <a:t>they</a:t>
            </a:r>
            <a:r>
              <a:rPr lang="tr-TR" sz="2400" dirty="0" smtClean="0"/>
              <a:t> ________ (not stop) us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playing</a:t>
            </a:r>
            <a:r>
              <a:rPr lang="tr-TR" sz="2400" dirty="0" smtClean="0"/>
              <a:t> </a:t>
            </a:r>
            <a:r>
              <a:rPr lang="tr-TR" sz="2400" dirty="0" err="1" smtClean="0"/>
              <a:t>music</a:t>
            </a:r>
            <a:r>
              <a:rPr lang="tr-TR" sz="2400" dirty="0" smtClean="0"/>
              <a:t> </a:t>
            </a:r>
            <a:r>
              <a:rPr lang="tr-TR" sz="2400" dirty="0" err="1" smtClean="0"/>
              <a:t>everyday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4560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60851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My </a:t>
            </a:r>
            <a:r>
              <a:rPr lang="tr-TR" sz="2400" dirty="0" err="1" smtClean="0"/>
              <a:t>sister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I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always</a:t>
            </a:r>
            <a:r>
              <a:rPr lang="tr-TR" sz="2400" dirty="0" smtClean="0"/>
              <a:t> </a:t>
            </a:r>
            <a:r>
              <a:rPr lang="tr-TR" sz="2400" dirty="0" err="1" smtClean="0"/>
              <a:t>loved</a:t>
            </a:r>
            <a:r>
              <a:rPr lang="tr-TR" sz="2400" dirty="0" smtClean="0"/>
              <a:t> (</a:t>
            </a:r>
            <a:r>
              <a:rPr lang="tr-TR" sz="2400" dirty="0" err="1" smtClean="0"/>
              <a:t>always</a:t>
            </a:r>
            <a:r>
              <a:rPr lang="tr-TR" sz="2400" dirty="0" smtClean="0"/>
              <a:t> </a:t>
            </a:r>
            <a:r>
              <a:rPr lang="tr-TR" sz="2400" dirty="0" err="1" smtClean="0"/>
              <a:t>love</a:t>
            </a:r>
            <a:r>
              <a:rPr lang="tr-TR" sz="2400" dirty="0" smtClean="0"/>
              <a:t>) </a:t>
            </a:r>
            <a:r>
              <a:rPr lang="tr-TR" sz="2400" dirty="0" err="1" smtClean="0"/>
              <a:t>music</a:t>
            </a:r>
            <a:r>
              <a:rPr lang="tr-TR" sz="2400" dirty="0" smtClean="0"/>
              <a:t>. I </a:t>
            </a:r>
            <a:r>
              <a:rPr lang="tr-TR" sz="2400" dirty="0" err="1" smtClean="0"/>
              <a:t>play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piano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she</a:t>
            </a:r>
            <a:r>
              <a:rPr lang="tr-TR" sz="2400" dirty="0" smtClean="0"/>
              <a:t> </a:t>
            </a:r>
            <a:r>
              <a:rPr lang="tr-TR" sz="2400" dirty="0" err="1" smtClean="0"/>
              <a:t>plays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drums</a:t>
            </a:r>
            <a:r>
              <a:rPr lang="tr-TR" sz="2400" dirty="0" smtClean="0"/>
              <a:t>.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both</a:t>
            </a:r>
            <a:r>
              <a:rPr lang="tr-TR" sz="2400" dirty="0" smtClean="0"/>
              <a:t> </a:t>
            </a:r>
            <a:r>
              <a:rPr lang="tr-TR" sz="2400" dirty="0" err="1" smtClean="0"/>
              <a:t>sing</a:t>
            </a:r>
            <a:r>
              <a:rPr lang="tr-TR" sz="2400" dirty="0" smtClean="0"/>
              <a:t>. </a:t>
            </a:r>
            <a:r>
              <a:rPr lang="tr-TR" sz="2400" dirty="0" err="1" smtClean="0"/>
              <a:t>We</a:t>
            </a:r>
            <a:r>
              <a:rPr lang="tr-TR" sz="2400" dirty="0" smtClean="0"/>
              <a:t> ________ (</a:t>
            </a:r>
            <a:r>
              <a:rPr lang="tr-TR" sz="2400" dirty="0" err="1" smtClean="0"/>
              <a:t>have</a:t>
            </a:r>
            <a:r>
              <a:rPr lang="tr-TR" sz="2400" dirty="0" smtClean="0"/>
              <a:t>) </a:t>
            </a:r>
            <a:r>
              <a:rPr lang="tr-TR" sz="2400" dirty="0" err="1" smtClean="0"/>
              <a:t>music</a:t>
            </a:r>
            <a:r>
              <a:rPr lang="tr-TR" sz="2400" dirty="0" smtClean="0"/>
              <a:t> </a:t>
            </a:r>
            <a:r>
              <a:rPr lang="tr-TR" sz="2400" dirty="0" err="1" smtClean="0"/>
              <a:t>lessons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many</a:t>
            </a:r>
            <a:r>
              <a:rPr lang="tr-TR" sz="2400" dirty="0" smtClean="0"/>
              <a:t> </a:t>
            </a:r>
            <a:r>
              <a:rPr lang="tr-TR" sz="2400" dirty="0" err="1" smtClean="0"/>
              <a:t>years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________ (</a:t>
            </a:r>
            <a:r>
              <a:rPr lang="tr-TR" sz="2400" dirty="0" err="1" smtClean="0"/>
              <a:t>play</a:t>
            </a:r>
            <a:r>
              <a:rPr lang="tr-TR" sz="2400" dirty="0" smtClean="0"/>
              <a:t>). I ________ (</a:t>
            </a:r>
            <a:r>
              <a:rPr lang="tr-TR" sz="2400" dirty="0" err="1" smtClean="0"/>
              <a:t>win</a:t>
            </a:r>
            <a:r>
              <a:rPr lang="tr-TR" sz="2400" dirty="0" smtClean="0"/>
              <a:t>) </a:t>
            </a:r>
            <a:r>
              <a:rPr lang="tr-TR" sz="2400" dirty="0" err="1" smtClean="0"/>
              <a:t>three</a:t>
            </a:r>
            <a:r>
              <a:rPr lang="tr-TR" sz="2400" dirty="0" smtClean="0"/>
              <a:t> </a:t>
            </a:r>
            <a:r>
              <a:rPr lang="tr-TR" sz="2400" dirty="0" err="1" smtClean="0"/>
              <a:t>prizes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music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I ________ (</a:t>
            </a:r>
            <a:r>
              <a:rPr lang="tr-TR" sz="2400" dirty="0" err="1" smtClean="0"/>
              <a:t>write</a:t>
            </a:r>
            <a:r>
              <a:rPr lang="tr-TR" sz="2400" dirty="0" smtClean="0"/>
              <a:t>) </a:t>
            </a:r>
            <a:r>
              <a:rPr lang="tr-TR" sz="2400" dirty="0" err="1" smtClean="0"/>
              <a:t>lots</a:t>
            </a:r>
            <a:r>
              <a:rPr lang="tr-TR" sz="2400" dirty="0" smtClean="0"/>
              <a:t> of </a:t>
            </a:r>
            <a:r>
              <a:rPr lang="tr-TR" sz="2400" dirty="0" err="1" smtClean="0"/>
              <a:t>music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films</a:t>
            </a:r>
            <a:r>
              <a:rPr lang="tr-TR" sz="2400" dirty="0" smtClean="0"/>
              <a:t>. My </a:t>
            </a:r>
            <a:r>
              <a:rPr lang="tr-TR" sz="2400" dirty="0" err="1" smtClean="0"/>
              <a:t>sister</a:t>
            </a:r>
            <a:r>
              <a:rPr lang="tr-TR" sz="2400" dirty="0" smtClean="0"/>
              <a:t> ________ (not </a:t>
            </a:r>
            <a:r>
              <a:rPr lang="tr-TR" sz="2400" dirty="0" err="1" smtClean="0"/>
              <a:t>win</a:t>
            </a:r>
            <a:r>
              <a:rPr lang="tr-TR" sz="2400" dirty="0" smtClean="0"/>
              <a:t>) </a:t>
            </a:r>
            <a:r>
              <a:rPr lang="tr-TR" sz="2400" dirty="0" err="1" smtClean="0"/>
              <a:t>any</a:t>
            </a:r>
            <a:r>
              <a:rPr lang="tr-TR" sz="2400" dirty="0" smtClean="0"/>
              <a:t> prize, but </a:t>
            </a:r>
            <a:r>
              <a:rPr lang="tr-TR" sz="2400" dirty="0" err="1" smtClean="0"/>
              <a:t>she</a:t>
            </a:r>
            <a:r>
              <a:rPr lang="tr-TR" sz="2400" dirty="0" smtClean="0"/>
              <a:t> </a:t>
            </a:r>
            <a:r>
              <a:rPr lang="tr-TR" sz="2400" dirty="0" err="1" smtClean="0"/>
              <a:t>plays</a:t>
            </a:r>
            <a:r>
              <a:rPr lang="tr-TR" sz="2400" dirty="0" smtClean="0"/>
              <a:t> in a </a:t>
            </a:r>
            <a:r>
              <a:rPr lang="tr-TR" sz="2400" dirty="0" err="1" smtClean="0"/>
              <a:t>very</a:t>
            </a:r>
            <a:r>
              <a:rPr lang="tr-TR" sz="2400" dirty="0" smtClean="0"/>
              <a:t> </a:t>
            </a:r>
            <a:r>
              <a:rPr lang="tr-TR" sz="2400" dirty="0" err="1" smtClean="0"/>
              <a:t>famous</a:t>
            </a:r>
            <a:r>
              <a:rPr lang="tr-TR" sz="2400" dirty="0" smtClean="0"/>
              <a:t> </a:t>
            </a:r>
            <a:r>
              <a:rPr lang="tr-TR" sz="2400" dirty="0" err="1" smtClean="0"/>
              <a:t>rock</a:t>
            </a:r>
            <a:r>
              <a:rPr lang="tr-TR" sz="2400" dirty="0" smtClean="0"/>
              <a:t> </a:t>
            </a:r>
            <a:r>
              <a:rPr lang="tr-TR" sz="2400" dirty="0" err="1" smtClean="0"/>
              <a:t>band</a:t>
            </a:r>
            <a:r>
              <a:rPr lang="tr-TR" sz="2400" dirty="0" smtClean="0"/>
              <a:t>. </a:t>
            </a:r>
            <a:r>
              <a:rPr lang="tr-TR" sz="2400" dirty="0" err="1" smtClean="0"/>
              <a:t>She</a:t>
            </a:r>
            <a:r>
              <a:rPr lang="tr-TR" sz="2400" dirty="0" smtClean="0"/>
              <a:t> _______ (</a:t>
            </a:r>
            <a:r>
              <a:rPr lang="tr-TR" sz="2400" dirty="0" err="1" smtClean="0"/>
              <a:t>give</a:t>
            </a:r>
            <a:r>
              <a:rPr lang="tr-TR" sz="2400" dirty="0" smtClean="0"/>
              <a:t>) </a:t>
            </a:r>
            <a:r>
              <a:rPr lang="tr-TR" sz="2400" dirty="0" err="1" smtClean="0"/>
              <a:t>concerts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over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world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________ (</a:t>
            </a:r>
            <a:r>
              <a:rPr lang="tr-TR" sz="2400" dirty="0" err="1" smtClean="0"/>
              <a:t>earn</a:t>
            </a:r>
            <a:r>
              <a:rPr lang="tr-TR" sz="2400" dirty="0" smtClean="0"/>
              <a:t>) </a:t>
            </a:r>
            <a:r>
              <a:rPr lang="tr-TR" sz="2400" dirty="0" err="1" smtClean="0"/>
              <a:t>quite</a:t>
            </a:r>
            <a:r>
              <a:rPr lang="tr-TR" sz="2400" dirty="0" smtClean="0"/>
              <a:t> a lot of </a:t>
            </a:r>
            <a:r>
              <a:rPr lang="tr-TR" sz="2400" dirty="0" err="1" smtClean="0"/>
              <a:t>money</a:t>
            </a:r>
            <a:r>
              <a:rPr lang="tr-TR" sz="2400" dirty="0" smtClean="0"/>
              <a:t>. I ________ (</a:t>
            </a:r>
            <a:r>
              <a:rPr lang="tr-TR" sz="2400" dirty="0" err="1" smtClean="0"/>
              <a:t>go</a:t>
            </a:r>
            <a:r>
              <a:rPr lang="tr-TR" sz="2400" dirty="0" smtClean="0"/>
              <a:t>)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lots</a:t>
            </a:r>
            <a:r>
              <a:rPr lang="tr-TR" sz="2400" dirty="0" smtClean="0"/>
              <a:t> of her </a:t>
            </a:r>
            <a:r>
              <a:rPr lang="tr-TR" sz="2400" dirty="0" err="1" smtClean="0"/>
              <a:t>concerts</a:t>
            </a:r>
            <a:r>
              <a:rPr lang="tr-TR" sz="2400" dirty="0" smtClean="0"/>
              <a:t>. </a:t>
            </a:r>
            <a:r>
              <a:rPr lang="tr-TR" sz="2400" dirty="0" err="1" smtClean="0"/>
              <a:t>She’s</a:t>
            </a:r>
            <a:r>
              <a:rPr lang="tr-TR" sz="2400" dirty="0" smtClean="0"/>
              <a:t> </a:t>
            </a:r>
            <a:r>
              <a:rPr lang="tr-TR" sz="2400" dirty="0" err="1" smtClean="0"/>
              <a:t>fantastic</a:t>
            </a:r>
            <a:r>
              <a:rPr lang="tr-TR" sz="2400" dirty="0" smtClean="0"/>
              <a:t>!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parents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not </a:t>
            </a:r>
            <a:r>
              <a:rPr lang="tr-TR" sz="2400" dirty="0" err="1" smtClean="0"/>
              <a:t>musicians</a:t>
            </a:r>
            <a:r>
              <a:rPr lang="tr-TR" sz="2400" dirty="0" smtClean="0"/>
              <a:t>, but </a:t>
            </a:r>
            <a:r>
              <a:rPr lang="tr-TR" sz="2400" dirty="0" err="1" smtClean="0"/>
              <a:t>they</a:t>
            </a:r>
            <a:r>
              <a:rPr lang="tr-TR" sz="2400" dirty="0" smtClean="0"/>
              <a:t> ________ (not stop) us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playing</a:t>
            </a:r>
            <a:r>
              <a:rPr lang="tr-TR" sz="2400" dirty="0" smtClean="0"/>
              <a:t> </a:t>
            </a:r>
            <a:r>
              <a:rPr lang="tr-TR" sz="2400" dirty="0" err="1" smtClean="0"/>
              <a:t>music</a:t>
            </a:r>
            <a:r>
              <a:rPr lang="tr-TR" sz="2400" dirty="0" smtClean="0"/>
              <a:t> </a:t>
            </a:r>
            <a:r>
              <a:rPr lang="tr-TR" sz="2400" dirty="0" err="1" smtClean="0"/>
              <a:t>everyday</a:t>
            </a:r>
            <a:r>
              <a:rPr lang="tr-TR" sz="2400" dirty="0" smtClean="0"/>
              <a:t>.</a:t>
            </a:r>
            <a:endParaRPr lang="en-US" sz="24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2915817" y="2780928"/>
            <a:ext cx="15121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had</a:t>
            </a: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3275856" y="3212976"/>
            <a:ext cx="15121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played</a:t>
            </a:r>
            <a:endParaRPr lang="tr-TR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5868144" y="3212976"/>
            <a:ext cx="15121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won</a:t>
            </a:r>
            <a:endParaRPr lang="tr-TR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860032" y="3573016"/>
            <a:ext cx="15121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written</a:t>
            </a:r>
            <a:endParaRPr lang="tr-TR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8" name="İçerik Yer Tutucusu 2"/>
          <p:cNvSpPr txBox="1">
            <a:spLocks/>
          </p:cNvSpPr>
          <p:nvPr/>
        </p:nvSpPr>
        <p:spPr>
          <a:xfrm>
            <a:off x="4355976" y="3933056"/>
            <a:ext cx="15121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asn’t</a:t>
            </a:r>
            <a:r>
              <a:rPr lang="tr-TR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won</a:t>
            </a:r>
            <a:endParaRPr lang="tr-TR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899592" y="4653136"/>
            <a:ext cx="15121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given</a:t>
            </a:r>
            <a:endParaRPr lang="tr-TR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880835" y="5013176"/>
            <a:ext cx="15121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earned</a:t>
            </a:r>
            <a:endParaRPr lang="tr-TR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6444208" y="5013176"/>
            <a:ext cx="151216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</a:t>
            </a:r>
            <a:r>
              <a:rPr lang="tr-TR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gone</a:t>
            </a:r>
            <a:endParaRPr lang="tr-TR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22" name="İçerik Yer Tutucusu 2"/>
          <p:cNvSpPr txBox="1">
            <a:spLocks/>
          </p:cNvSpPr>
          <p:nvPr/>
        </p:nvSpPr>
        <p:spPr>
          <a:xfrm>
            <a:off x="5076056" y="5733256"/>
            <a:ext cx="1368152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aven’t</a:t>
            </a:r>
            <a:r>
              <a:rPr lang="tr-T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stopped</a:t>
            </a:r>
            <a:endParaRPr lang="tr-TR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9543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576064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during</a:t>
            </a:r>
            <a:r>
              <a:rPr lang="tr-TR" sz="2800" dirty="0" smtClean="0"/>
              <a:t> / </a:t>
            </a:r>
            <a:r>
              <a:rPr lang="tr-TR" sz="2800" dirty="0" err="1" smtClean="0"/>
              <a:t>you</a:t>
            </a:r>
            <a:r>
              <a:rPr lang="tr-TR" sz="2800" dirty="0" smtClean="0"/>
              <a:t> / a film / </a:t>
            </a:r>
            <a:r>
              <a:rPr lang="tr-TR" sz="2800" dirty="0" err="1" smtClean="0"/>
              <a:t>cried</a:t>
            </a:r>
            <a:r>
              <a:rPr lang="tr-TR" sz="2800" dirty="0" smtClean="0"/>
              <a:t> / </a:t>
            </a:r>
            <a:r>
              <a:rPr lang="tr-TR" sz="2800" dirty="0" err="1" smtClean="0"/>
              <a:t>Have</a:t>
            </a:r>
            <a:r>
              <a:rPr lang="tr-TR" sz="2800" dirty="0" smtClean="0"/>
              <a:t> / ever?</a:t>
            </a:r>
            <a:endParaRPr lang="en-US" sz="28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395536" y="2492896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u="sng" dirty="0" err="1" smtClean="0"/>
              <a:t>Have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you</a:t>
            </a:r>
            <a:r>
              <a:rPr lang="tr-TR" sz="2800" u="sng" dirty="0" smtClean="0"/>
              <a:t> ever </a:t>
            </a:r>
            <a:r>
              <a:rPr lang="tr-TR" sz="2800" u="sng" dirty="0" err="1" smtClean="0"/>
              <a:t>cried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during</a:t>
            </a:r>
            <a:r>
              <a:rPr lang="tr-TR" sz="2800" u="sng" dirty="0" smtClean="0"/>
              <a:t> a film?</a:t>
            </a:r>
            <a:endParaRPr lang="en-US" sz="2800" u="sng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395536" y="3060156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/>
              <a:t>A </a:t>
            </a:r>
            <a:r>
              <a:rPr lang="tr-TR" sz="2800" dirty="0" err="1" smtClean="0"/>
              <a:t>play</a:t>
            </a:r>
            <a:r>
              <a:rPr lang="tr-TR" sz="2800" dirty="0" smtClean="0"/>
              <a:t> / </a:t>
            </a:r>
            <a:r>
              <a:rPr lang="tr-TR" sz="2800" dirty="0" err="1" smtClean="0"/>
              <a:t>acted</a:t>
            </a:r>
            <a:r>
              <a:rPr lang="tr-TR" sz="2800" dirty="0" smtClean="0"/>
              <a:t> / </a:t>
            </a:r>
            <a:r>
              <a:rPr lang="tr-TR" sz="2800" dirty="0" err="1" smtClean="0"/>
              <a:t>never</a:t>
            </a:r>
            <a:r>
              <a:rPr lang="tr-TR" sz="2800" dirty="0" smtClean="0"/>
              <a:t> / in / </a:t>
            </a:r>
            <a:r>
              <a:rPr lang="tr-TR" sz="2800" dirty="0" err="1" smtClean="0"/>
              <a:t>I’ve</a:t>
            </a:r>
            <a:endParaRPr lang="en-US" sz="28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5536" y="3635816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u="sng" dirty="0" err="1" smtClean="0"/>
              <a:t>I’ve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never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acted</a:t>
            </a:r>
            <a:r>
              <a:rPr lang="tr-TR" sz="2800" u="sng" dirty="0" smtClean="0"/>
              <a:t> in a </a:t>
            </a:r>
            <a:r>
              <a:rPr lang="tr-TR" sz="2800" u="sng" dirty="0" err="1" smtClean="0"/>
              <a:t>play</a:t>
            </a:r>
            <a:r>
              <a:rPr lang="tr-TR" sz="2800" u="sng" dirty="0" smtClean="0"/>
              <a:t>.</a:t>
            </a:r>
            <a:endParaRPr lang="en-US" sz="2800" u="sng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95536" y="4211880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been</a:t>
            </a:r>
            <a:r>
              <a:rPr lang="tr-TR" sz="2800" dirty="0" smtClean="0"/>
              <a:t> / ever / he / </a:t>
            </a:r>
            <a:r>
              <a:rPr lang="tr-TR" sz="2800" dirty="0" err="1" smtClean="0"/>
              <a:t>to</a:t>
            </a:r>
            <a:r>
              <a:rPr lang="tr-TR" sz="2800" dirty="0" smtClean="0"/>
              <a:t> / Has / a </a:t>
            </a:r>
            <a:r>
              <a:rPr lang="tr-TR" sz="2800" dirty="0" err="1" smtClean="0"/>
              <a:t>big</a:t>
            </a:r>
            <a:r>
              <a:rPr lang="tr-TR" sz="2800" dirty="0" smtClean="0"/>
              <a:t> </a:t>
            </a:r>
            <a:r>
              <a:rPr lang="tr-TR" sz="2800" dirty="0" err="1" smtClean="0"/>
              <a:t>concert</a:t>
            </a:r>
            <a:r>
              <a:rPr lang="tr-TR" sz="2800" dirty="0" smtClean="0"/>
              <a:t>?</a:t>
            </a:r>
            <a:endParaRPr lang="en-US" sz="2800" dirty="0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395536" y="4869160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u="sng" dirty="0" smtClean="0"/>
              <a:t>Has he ever </a:t>
            </a:r>
            <a:r>
              <a:rPr lang="tr-TR" sz="2800" u="sng" dirty="0" err="1" smtClean="0"/>
              <a:t>been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to</a:t>
            </a:r>
            <a:r>
              <a:rPr lang="tr-TR" sz="2800" u="sng" dirty="0" smtClean="0"/>
              <a:t> a </a:t>
            </a:r>
            <a:r>
              <a:rPr lang="tr-TR" sz="2800" u="sng" dirty="0" err="1" smtClean="0"/>
              <a:t>big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concert</a:t>
            </a:r>
            <a:r>
              <a:rPr lang="tr-TR" sz="2800" u="sng" dirty="0" smtClean="0"/>
              <a:t>?</a:t>
            </a:r>
            <a:endParaRPr lang="en-US" sz="2800" u="sng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395536" y="5442603"/>
            <a:ext cx="8352928" cy="576064"/>
          </a:xfrm>
          <a:prstGeom prst="rect">
            <a:avLst/>
          </a:prstGeom>
        </p:spPr>
        <p:txBody>
          <a:bodyPr vert="horz" anchor="t">
            <a:normAutofit fontScale="925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/>
              <a:t>e</a:t>
            </a:r>
            <a:r>
              <a:rPr lang="tr-TR" sz="2800" dirty="0" err="1" smtClean="0"/>
              <a:t>ight</a:t>
            </a:r>
            <a:r>
              <a:rPr lang="tr-TR" sz="2800" dirty="0" smtClean="0"/>
              <a:t> </a:t>
            </a:r>
            <a:r>
              <a:rPr lang="tr-TR" sz="2800" dirty="0" err="1" smtClean="0"/>
              <a:t>times</a:t>
            </a:r>
            <a:r>
              <a:rPr lang="tr-TR" sz="2800" dirty="0" smtClean="0"/>
              <a:t> / </a:t>
            </a:r>
            <a:r>
              <a:rPr lang="tr-TR" sz="2800" dirty="0" err="1" smtClean="0"/>
              <a:t>She’s</a:t>
            </a:r>
            <a:r>
              <a:rPr lang="tr-TR" sz="2800" dirty="0" smtClean="0"/>
              <a:t> /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same</a:t>
            </a:r>
            <a:r>
              <a:rPr lang="tr-TR" sz="2800" dirty="0" smtClean="0"/>
              <a:t> / film / </a:t>
            </a:r>
            <a:r>
              <a:rPr lang="tr-TR" sz="2800" dirty="0" err="1" smtClean="0"/>
              <a:t>watched</a:t>
            </a:r>
            <a:r>
              <a:rPr lang="tr-TR" sz="2800" dirty="0"/>
              <a:t>.</a:t>
            </a:r>
            <a:r>
              <a:rPr lang="tr-TR" sz="2800" dirty="0" smtClean="0"/>
              <a:t> </a:t>
            </a:r>
            <a:endParaRPr lang="en-US" sz="2800" dirty="0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395536" y="6011125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u="sng" dirty="0" err="1" smtClean="0"/>
              <a:t>She’s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watched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the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same</a:t>
            </a:r>
            <a:r>
              <a:rPr lang="tr-TR" sz="2800" u="sng" dirty="0" smtClean="0"/>
              <a:t> film </a:t>
            </a:r>
            <a:r>
              <a:rPr lang="tr-TR" sz="2800" u="sng" dirty="0" err="1" smtClean="0"/>
              <a:t>eight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times</a:t>
            </a:r>
            <a:r>
              <a:rPr lang="tr-T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43788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article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988840"/>
            <a:ext cx="8568952" cy="4464496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Italian</a:t>
            </a:r>
            <a:r>
              <a:rPr lang="tr-TR" sz="2800" dirty="0" smtClean="0"/>
              <a:t> </a:t>
            </a:r>
            <a:r>
              <a:rPr lang="tr-TR" sz="2800" dirty="0" err="1" smtClean="0"/>
              <a:t>singer</a:t>
            </a:r>
            <a:r>
              <a:rPr lang="tr-TR" sz="2800" dirty="0" smtClean="0"/>
              <a:t>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</a:t>
            </a:r>
            <a:r>
              <a:rPr lang="tr-TR" sz="2800" dirty="0" err="1" smtClean="0"/>
              <a:t>Bocelli</a:t>
            </a:r>
            <a:r>
              <a:rPr lang="tr-TR" sz="2800" dirty="0" smtClean="0"/>
              <a:t> is </a:t>
            </a:r>
            <a:r>
              <a:rPr lang="tr-TR" sz="2800" dirty="0" err="1" smtClean="0"/>
              <a:t>rich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succesful</a:t>
            </a:r>
            <a:r>
              <a:rPr lang="tr-TR" sz="2800" dirty="0" smtClean="0"/>
              <a:t>, but </a:t>
            </a:r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times</a:t>
            </a:r>
            <a:r>
              <a:rPr lang="tr-TR" sz="2800" dirty="0" smtClean="0"/>
              <a:t> in his life ________ (not be) </a:t>
            </a:r>
            <a:r>
              <a:rPr lang="tr-TR" sz="2800" dirty="0" err="1" smtClean="0"/>
              <a:t>easy</a:t>
            </a:r>
            <a:r>
              <a:rPr lang="tr-TR" sz="2800" dirty="0" smtClean="0"/>
              <a:t>.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had an </a:t>
            </a:r>
            <a:r>
              <a:rPr lang="tr-TR" sz="2800" dirty="0" err="1" smtClean="0"/>
              <a:t>accident</a:t>
            </a:r>
            <a:r>
              <a:rPr lang="tr-TR" sz="2800" dirty="0" smtClean="0"/>
              <a:t> </a:t>
            </a:r>
            <a:r>
              <a:rPr lang="tr-TR" sz="2800" dirty="0" err="1" smtClean="0"/>
              <a:t>when</a:t>
            </a:r>
            <a:r>
              <a:rPr lang="tr-TR" sz="2800" dirty="0" smtClean="0"/>
              <a:t> he </a:t>
            </a:r>
            <a:r>
              <a:rPr lang="tr-TR" sz="2800" dirty="0" err="1" smtClean="0"/>
              <a:t>was</a:t>
            </a:r>
            <a:r>
              <a:rPr lang="tr-TR" sz="2800" dirty="0" smtClean="0"/>
              <a:t> </a:t>
            </a:r>
            <a:r>
              <a:rPr lang="tr-TR" sz="2800" dirty="0" err="1" smtClean="0"/>
              <a:t>twelve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he is </a:t>
            </a:r>
            <a:r>
              <a:rPr lang="tr-TR" sz="2800" dirty="0" err="1" smtClean="0"/>
              <a:t>blind</a:t>
            </a:r>
            <a:r>
              <a:rPr lang="tr-TR" sz="2800" dirty="0" smtClean="0"/>
              <a:t>, but </a:t>
            </a:r>
            <a:r>
              <a:rPr lang="tr-TR" sz="2800" dirty="0" err="1" smtClean="0"/>
              <a:t>this</a:t>
            </a:r>
            <a:r>
              <a:rPr lang="tr-TR" sz="2800" dirty="0" smtClean="0"/>
              <a:t> ________ (not stop) his </a:t>
            </a:r>
            <a:r>
              <a:rPr lang="tr-TR" sz="2800" dirty="0" err="1" smtClean="0"/>
              <a:t>dream</a:t>
            </a:r>
            <a:r>
              <a:rPr lang="tr-TR" sz="2800" dirty="0" smtClean="0"/>
              <a:t> of </a:t>
            </a:r>
            <a:r>
              <a:rPr lang="tr-TR" sz="2800" dirty="0" err="1" smtClean="0"/>
              <a:t>singing</a:t>
            </a:r>
            <a:r>
              <a:rPr lang="tr-TR" sz="2800" dirty="0" smtClean="0"/>
              <a:t>.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________ (</a:t>
            </a:r>
            <a:r>
              <a:rPr lang="tr-TR" sz="2800" dirty="0" err="1" smtClean="0"/>
              <a:t>sell</a:t>
            </a:r>
            <a:r>
              <a:rPr lang="tr-TR" sz="2800" dirty="0" smtClean="0"/>
              <a:t>) </a:t>
            </a:r>
            <a:r>
              <a:rPr lang="tr-TR" sz="2800" dirty="0" err="1" smtClean="0"/>
              <a:t>over</a:t>
            </a:r>
            <a:r>
              <a:rPr lang="tr-TR" sz="2800" dirty="0" smtClean="0"/>
              <a:t> 100 </a:t>
            </a:r>
            <a:r>
              <a:rPr lang="tr-TR" sz="2800" dirty="0" err="1" smtClean="0"/>
              <a:t>million</a:t>
            </a:r>
            <a:r>
              <a:rPr lang="tr-TR" sz="2800" dirty="0" smtClean="0"/>
              <a:t> </a:t>
            </a:r>
            <a:r>
              <a:rPr lang="tr-TR" sz="2800" dirty="0" err="1" smtClean="0"/>
              <a:t>records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he ________ (</a:t>
            </a:r>
            <a:r>
              <a:rPr lang="tr-TR" sz="2800" dirty="0" err="1" smtClean="0"/>
              <a:t>become</a:t>
            </a:r>
            <a:r>
              <a:rPr lang="tr-TR" sz="2800" dirty="0" smtClean="0"/>
              <a:t>) </a:t>
            </a:r>
            <a:r>
              <a:rPr lang="tr-TR" sz="2800" dirty="0" err="1" smtClean="0"/>
              <a:t>world</a:t>
            </a:r>
            <a:r>
              <a:rPr lang="tr-TR" sz="2800" dirty="0" smtClean="0"/>
              <a:t> </a:t>
            </a:r>
            <a:r>
              <a:rPr lang="tr-TR" sz="2800" dirty="0" err="1" smtClean="0"/>
              <a:t>famous</a:t>
            </a:r>
            <a:r>
              <a:rPr lang="tr-TR" sz="2800" dirty="0" smtClean="0"/>
              <a:t>. He ________ (</a:t>
            </a:r>
            <a:r>
              <a:rPr lang="tr-TR" sz="2800" dirty="0" err="1" smtClean="0"/>
              <a:t>travel</a:t>
            </a:r>
            <a:r>
              <a:rPr lang="tr-TR" sz="2800" dirty="0" smtClean="0"/>
              <a:t>)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lots</a:t>
            </a:r>
            <a:r>
              <a:rPr lang="tr-TR" sz="2800" dirty="0" smtClean="0"/>
              <a:t> of </a:t>
            </a:r>
            <a:r>
              <a:rPr lang="tr-TR" sz="2800" dirty="0" err="1" smtClean="0"/>
              <a:t>different</a:t>
            </a:r>
            <a:r>
              <a:rPr lang="tr-TR" sz="2800" dirty="0" smtClean="0"/>
              <a:t> </a:t>
            </a:r>
            <a:r>
              <a:rPr lang="tr-TR" sz="2800" dirty="0" err="1" smtClean="0"/>
              <a:t>countries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give</a:t>
            </a:r>
            <a:r>
              <a:rPr lang="tr-TR" sz="2800" dirty="0" smtClean="0"/>
              <a:t> </a:t>
            </a:r>
            <a:r>
              <a:rPr lang="tr-TR" sz="2800" dirty="0" err="1" smtClean="0"/>
              <a:t>concerts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thousands</a:t>
            </a:r>
            <a:r>
              <a:rPr lang="tr-TR" sz="2800" dirty="0" smtClean="0"/>
              <a:t> of </a:t>
            </a:r>
            <a:r>
              <a:rPr lang="tr-TR" sz="2800" dirty="0" err="1" smtClean="0"/>
              <a:t>people</a:t>
            </a:r>
            <a:r>
              <a:rPr lang="tr-TR" sz="2800" dirty="0" smtClean="0"/>
              <a:t> ________ (</a:t>
            </a:r>
            <a:r>
              <a:rPr lang="tr-TR" sz="2800" dirty="0" err="1" smtClean="0"/>
              <a:t>watch</a:t>
            </a:r>
            <a:r>
              <a:rPr lang="tr-TR" sz="2800" dirty="0" smtClean="0"/>
              <a:t>) </a:t>
            </a:r>
            <a:r>
              <a:rPr lang="tr-TR" sz="2800" dirty="0" err="1" smtClean="0"/>
              <a:t>him</a:t>
            </a:r>
            <a:r>
              <a:rPr lang="tr-TR" sz="2800" dirty="0" smtClean="0"/>
              <a:t> </a:t>
            </a:r>
            <a:r>
              <a:rPr lang="tr-TR" sz="2800" dirty="0" err="1" smtClean="0"/>
              <a:t>sing</a:t>
            </a:r>
            <a:r>
              <a:rPr lang="tr-T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5325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article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988840"/>
            <a:ext cx="8568952" cy="4464496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Italian</a:t>
            </a:r>
            <a:r>
              <a:rPr lang="tr-TR" sz="2800" dirty="0" smtClean="0"/>
              <a:t> </a:t>
            </a:r>
            <a:r>
              <a:rPr lang="tr-TR" sz="2800" dirty="0" err="1" smtClean="0"/>
              <a:t>singer</a:t>
            </a:r>
            <a:r>
              <a:rPr lang="tr-TR" sz="2800" dirty="0" smtClean="0"/>
              <a:t>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</a:t>
            </a:r>
            <a:r>
              <a:rPr lang="tr-TR" sz="2800" dirty="0" err="1" smtClean="0"/>
              <a:t>Bocelli</a:t>
            </a:r>
            <a:r>
              <a:rPr lang="tr-TR" sz="2800" dirty="0" smtClean="0"/>
              <a:t> is </a:t>
            </a:r>
            <a:r>
              <a:rPr lang="tr-TR" sz="2800" dirty="0" err="1" smtClean="0"/>
              <a:t>rich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succesful</a:t>
            </a:r>
            <a:r>
              <a:rPr lang="tr-TR" sz="2800" dirty="0" smtClean="0"/>
              <a:t>, but </a:t>
            </a:r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times</a:t>
            </a:r>
            <a:r>
              <a:rPr lang="tr-TR" sz="2800" dirty="0" smtClean="0"/>
              <a:t> in his life ________ (not be) </a:t>
            </a:r>
            <a:r>
              <a:rPr lang="tr-TR" sz="2800" dirty="0" err="1" smtClean="0"/>
              <a:t>easy</a:t>
            </a:r>
            <a:r>
              <a:rPr lang="tr-TR" sz="2800" dirty="0" smtClean="0"/>
              <a:t>.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had an </a:t>
            </a:r>
            <a:r>
              <a:rPr lang="tr-TR" sz="2800" dirty="0" err="1" smtClean="0"/>
              <a:t>accident</a:t>
            </a:r>
            <a:r>
              <a:rPr lang="tr-TR" sz="2800" dirty="0" smtClean="0"/>
              <a:t> </a:t>
            </a:r>
            <a:r>
              <a:rPr lang="tr-TR" sz="2800" dirty="0" err="1" smtClean="0"/>
              <a:t>when</a:t>
            </a:r>
            <a:r>
              <a:rPr lang="tr-TR" sz="2800" dirty="0" smtClean="0"/>
              <a:t> he </a:t>
            </a:r>
            <a:r>
              <a:rPr lang="tr-TR" sz="2800" dirty="0" err="1" smtClean="0"/>
              <a:t>was</a:t>
            </a:r>
            <a:r>
              <a:rPr lang="tr-TR" sz="2800" dirty="0" smtClean="0"/>
              <a:t> </a:t>
            </a:r>
            <a:r>
              <a:rPr lang="tr-TR" sz="2800" dirty="0" err="1" smtClean="0"/>
              <a:t>twelve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he is </a:t>
            </a:r>
            <a:r>
              <a:rPr lang="tr-TR" sz="2800" dirty="0" err="1" smtClean="0"/>
              <a:t>blind</a:t>
            </a:r>
            <a:r>
              <a:rPr lang="tr-TR" sz="2800" dirty="0" smtClean="0"/>
              <a:t>, but </a:t>
            </a:r>
            <a:r>
              <a:rPr lang="tr-TR" sz="2800" dirty="0" err="1" smtClean="0"/>
              <a:t>this</a:t>
            </a:r>
            <a:r>
              <a:rPr lang="tr-TR" sz="2800" dirty="0" smtClean="0"/>
              <a:t> ________ (not stop) his </a:t>
            </a:r>
            <a:r>
              <a:rPr lang="tr-TR" sz="2800" dirty="0" err="1" smtClean="0"/>
              <a:t>dream</a:t>
            </a:r>
            <a:r>
              <a:rPr lang="tr-TR" sz="2800" dirty="0" smtClean="0"/>
              <a:t> of </a:t>
            </a:r>
            <a:r>
              <a:rPr lang="tr-TR" sz="2800" dirty="0" err="1" smtClean="0"/>
              <a:t>singing</a:t>
            </a:r>
            <a:r>
              <a:rPr lang="tr-TR" sz="2800" dirty="0" smtClean="0"/>
              <a:t>.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________ (</a:t>
            </a:r>
            <a:r>
              <a:rPr lang="tr-TR" sz="2800" dirty="0" err="1" smtClean="0"/>
              <a:t>sell</a:t>
            </a:r>
            <a:r>
              <a:rPr lang="tr-TR" sz="2800" dirty="0" smtClean="0"/>
              <a:t>) </a:t>
            </a:r>
            <a:r>
              <a:rPr lang="tr-TR" sz="2800" dirty="0" err="1" smtClean="0"/>
              <a:t>over</a:t>
            </a:r>
            <a:r>
              <a:rPr lang="tr-TR" sz="2800" dirty="0" smtClean="0"/>
              <a:t> 100 </a:t>
            </a:r>
            <a:r>
              <a:rPr lang="tr-TR" sz="2800" dirty="0" err="1" smtClean="0"/>
              <a:t>million</a:t>
            </a:r>
            <a:r>
              <a:rPr lang="tr-TR" sz="2800" dirty="0" smtClean="0"/>
              <a:t> </a:t>
            </a:r>
            <a:r>
              <a:rPr lang="tr-TR" sz="2800" dirty="0" err="1" smtClean="0"/>
              <a:t>records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he ________ (</a:t>
            </a:r>
            <a:r>
              <a:rPr lang="tr-TR" sz="2800" dirty="0" err="1" smtClean="0"/>
              <a:t>become</a:t>
            </a:r>
            <a:r>
              <a:rPr lang="tr-TR" sz="2800" dirty="0" smtClean="0"/>
              <a:t>) </a:t>
            </a:r>
            <a:r>
              <a:rPr lang="tr-TR" sz="2800" dirty="0" err="1" smtClean="0"/>
              <a:t>world</a:t>
            </a:r>
            <a:r>
              <a:rPr lang="tr-TR" sz="2800" dirty="0" smtClean="0"/>
              <a:t> </a:t>
            </a:r>
            <a:r>
              <a:rPr lang="tr-TR" sz="2800" dirty="0" err="1" smtClean="0"/>
              <a:t>famous</a:t>
            </a:r>
            <a:r>
              <a:rPr lang="tr-TR" sz="2800" dirty="0" smtClean="0"/>
              <a:t>. He ________ (</a:t>
            </a:r>
            <a:r>
              <a:rPr lang="tr-TR" sz="2800" dirty="0" err="1" smtClean="0"/>
              <a:t>travel</a:t>
            </a:r>
            <a:r>
              <a:rPr lang="tr-TR" sz="2800" dirty="0" smtClean="0"/>
              <a:t>)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lots</a:t>
            </a:r>
            <a:r>
              <a:rPr lang="tr-TR" sz="2800" dirty="0" smtClean="0"/>
              <a:t> of </a:t>
            </a:r>
            <a:r>
              <a:rPr lang="tr-TR" sz="2800" dirty="0" err="1" smtClean="0"/>
              <a:t>different</a:t>
            </a:r>
            <a:r>
              <a:rPr lang="tr-TR" sz="2800" dirty="0" smtClean="0"/>
              <a:t> </a:t>
            </a:r>
            <a:r>
              <a:rPr lang="tr-TR" sz="2800" dirty="0" err="1" smtClean="0"/>
              <a:t>countries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give</a:t>
            </a:r>
            <a:r>
              <a:rPr lang="tr-TR" sz="2800" dirty="0" smtClean="0"/>
              <a:t> </a:t>
            </a:r>
            <a:r>
              <a:rPr lang="tr-TR" sz="2800" dirty="0" err="1" smtClean="0"/>
              <a:t>concerts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thousands</a:t>
            </a:r>
            <a:r>
              <a:rPr lang="tr-TR" sz="2800" dirty="0" smtClean="0"/>
              <a:t> of </a:t>
            </a:r>
            <a:r>
              <a:rPr lang="tr-TR" sz="2800" dirty="0" err="1" smtClean="0"/>
              <a:t>people</a:t>
            </a:r>
            <a:r>
              <a:rPr lang="tr-TR" sz="2800" dirty="0" smtClean="0"/>
              <a:t> ________ (</a:t>
            </a:r>
            <a:r>
              <a:rPr lang="tr-TR" sz="2800" dirty="0" err="1" smtClean="0"/>
              <a:t>watch</a:t>
            </a:r>
            <a:r>
              <a:rPr lang="tr-TR" sz="2800" dirty="0" smtClean="0"/>
              <a:t>) </a:t>
            </a:r>
            <a:r>
              <a:rPr lang="tr-TR" sz="2800" dirty="0" err="1" smtClean="0"/>
              <a:t>him</a:t>
            </a:r>
            <a:r>
              <a:rPr lang="tr-TR" sz="2800" dirty="0" smtClean="0"/>
              <a:t> </a:t>
            </a:r>
            <a:r>
              <a:rPr lang="tr-TR" sz="2800" dirty="0" err="1" smtClean="0"/>
              <a:t>sing</a:t>
            </a:r>
            <a:r>
              <a:rPr lang="tr-TR" sz="2800" dirty="0" smtClean="0"/>
              <a:t>.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6660232" y="2492896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hasn’t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been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323528" y="3789040"/>
            <a:ext cx="2160240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hasn’t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stopped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2195736" y="4221088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sold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1907704" y="4653136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become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611560" y="5085184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traveled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323528" y="5949280"/>
            <a:ext cx="2160240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watched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69552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article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988840"/>
            <a:ext cx="8568952" cy="4464496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Italian</a:t>
            </a:r>
            <a:r>
              <a:rPr lang="tr-TR" sz="2800" dirty="0" smtClean="0"/>
              <a:t> </a:t>
            </a:r>
            <a:r>
              <a:rPr lang="tr-TR" sz="2800" dirty="0" err="1" smtClean="0"/>
              <a:t>singer</a:t>
            </a:r>
            <a:r>
              <a:rPr lang="tr-TR" sz="2800" dirty="0" smtClean="0"/>
              <a:t>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</a:t>
            </a:r>
            <a:r>
              <a:rPr lang="tr-TR" sz="2800" dirty="0" err="1" smtClean="0"/>
              <a:t>Bocelli</a:t>
            </a:r>
            <a:r>
              <a:rPr lang="tr-TR" sz="2800" dirty="0" smtClean="0"/>
              <a:t> is </a:t>
            </a:r>
            <a:r>
              <a:rPr lang="tr-TR" sz="2800" dirty="0" err="1" smtClean="0"/>
              <a:t>rich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succesful</a:t>
            </a:r>
            <a:r>
              <a:rPr lang="tr-TR" sz="2800" dirty="0" smtClean="0"/>
              <a:t>, but </a:t>
            </a:r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times</a:t>
            </a:r>
            <a:r>
              <a:rPr lang="tr-TR" sz="2800" dirty="0" smtClean="0"/>
              <a:t> in his life ________ (not be) </a:t>
            </a:r>
            <a:r>
              <a:rPr lang="tr-TR" sz="2800" dirty="0" err="1" smtClean="0"/>
              <a:t>easy</a:t>
            </a:r>
            <a:r>
              <a:rPr lang="tr-TR" sz="2800" dirty="0" smtClean="0"/>
              <a:t>.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had an </a:t>
            </a:r>
            <a:r>
              <a:rPr lang="tr-TR" sz="2800" dirty="0" err="1" smtClean="0"/>
              <a:t>accident</a:t>
            </a:r>
            <a:r>
              <a:rPr lang="tr-TR" sz="2800" dirty="0" smtClean="0"/>
              <a:t> </a:t>
            </a:r>
            <a:r>
              <a:rPr lang="tr-TR" sz="2800" dirty="0" err="1" smtClean="0"/>
              <a:t>when</a:t>
            </a:r>
            <a:r>
              <a:rPr lang="tr-TR" sz="2800" dirty="0" smtClean="0"/>
              <a:t> he </a:t>
            </a:r>
            <a:r>
              <a:rPr lang="tr-TR" sz="2800" dirty="0" err="1" smtClean="0"/>
              <a:t>was</a:t>
            </a:r>
            <a:r>
              <a:rPr lang="tr-TR" sz="2800" dirty="0" smtClean="0"/>
              <a:t> </a:t>
            </a:r>
            <a:r>
              <a:rPr lang="tr-TR" sz="2800" dirty="0" err="1" smtClean="0"/>
              <a:t>twelve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he is </a:t>
            </a:r>
            <a:r>
              <a:rPr lang="tr-TR" sz="2800" dirty="0" err="1" smtClean="0"/>
              <a:t>blind</a:t>
            </a:r>
            <a:r>
              <a:rPr lang="tr-TR" sz="2800" dirty="0" smtClean="0"/>
              <a:t>, but </a:t>
            </a:r>
            <a:r>
              <a:rPr lang="tr-TR" sz="2800" dirty="0" err="1" smtClean="0"/>
              <a:t>this</a:t>
            </a:r>
            <a:r>
              <a:rPr lang="tr-TR" sz="2800" dirty="0" smtClean="0"/>
              <a:t> ________ (not stop) his </a:t>
            </a:r>
            <a:r>
              <a:rPr lang="tr-TR" sz="2800" dirty="0" err="1" smtClean="0"/>
              <a:t>dream</a:t>
            </a:r>
            <a:r>
              <a:rPr lang="tr-TR" sz="2800" dirty="0" smtClean="0"/>
              <a:t> of </a:t>
            </a:r>
            <a:r>
              <a:rPr lang="tr-TR" sz="2800" dirty="0" err="1" smtClean="0"/>
              <a:t>singing</a:t>
            </a:r>
            <a:r>
              <a:rPr lang="tr-TR" sz="2800" dirty="0" smtClean="0"/>
              <a:t>. </a:t>
            </a:r>
            <a:r>
              <a:rPr lang="tr-TR" sz="2800" dirty="0" err="1" smtClean="0"/>
              <a:t>Andrea</a:t>
            </a:r>
            <a:r>
              <a:rPr lang="tr-TR" sz="2800" dirty="0" smtClean="0"/>
              <a:t> ________ (</a:t>
            </a:r>
            <a:r>
              <a:rPr lang="tr-TR" sz="2800" dirty="0" err="1" smtClean="0"/>
              <a:t>sell</a:t>
            </a:r>
            <a:r>
              <a:rPr lang="tr-TR" sz="2800" dirty="0" smtClean="0"/>
              <a:t>) </a:t>
            </a:r>
            <a:r>
              <a:rPr lang="tr-TR" sz="2800" dirty="0" err="1" smtClean="0"/>
              <a:t>over</a:t>
            </a:r>
            <a:r>
              <a:rPr lang="tr-TR" sz="2800" dirty="0" smtClean="0"/>
              <a:t> 100 </a:t>
            </a:r>
            <a:r>
              <a:rPr lang="tr-TR" sz="2800" dirty="0" err="1" smtClean="0"/>
              <a:t>million</a:t>
            </a:r>
            <a:r>
              <a:rPr lang="tr-TR" sz="2800" dirty="0" smtClean="0"/>
              <a:t> </a:t>
            </a:r>
            <a:r>
              <a:rPr lang="tr-TR" sz="2800" dirty="0" err="1" smtClean="0"/>
              <a:t>records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he ________ (</a:t>
            </a:r>
            <a:r>
              <a:rPr lang="tr-TR" sz="2800" dirty="0" err="1" smtClean="0"/>
              <a:t>become</a:t>
            </a:r>
            <a:r>
              <a:rPr lang="tr-TR" sz="2800" dirty="0" smtClean="0"/>
              <a:t>) </a:t>
            </a:r>
            <a:r>
              <a:rPr lang="tr-TR" sz="2800" dirty="0" err="1" smtClean="0"/>
              <a:t>world</a:t>
            </a:r>
            <a:r>
              <a:rPr lang="tr-TR" sz="2800" dirty="0" smtClean="0"/>
              <a:t> </a:t>
            </a:r>
            <a:r>
              <a:rPr lang="tr-TR" sz="2800" dirty="0" err="1" smtClean="0"/>
              <a:t>famous</a:t>
            </a:r>
            <a:r>
              <a:rPr lang="tr-TR" sz="2800" dirty="0" smtClean="0"/>
              <a:t>. He ________ (</a:t>
            </a:r>
            <a:r>
              <a:rPr lang="tr-TR" sz="2800" dirty="0" err="1" smtClean="0"/>
              <a:t>travel</a:t>
            </a:r>
            <a:r>
              <a:rPr lang="tr-TR" sz="2800" dirty="0" smtClean="0"/>
              <a:t>)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lots</a:t>
            </a:r>
            <a:r>
              <a:rPr lang="tr-TR" sz="2800" dirty="0" smtClean="0"/>
              <a:t> of </a:t>
            </a:r>
            <a:r>
              <a:rPr lang="tr-TR" sz="2800" dirty="0" err="1" smtClean="0"/>
              <a:t>different</a:t>
            </a:r>
            <a:r>
              <a:rPr lang="tr-TR" sz="2800" dirty="0" smtClean="0"/>
              <a:t> </a:t>
            </a:r>
            <a:r>
              <a:rPr lang="tr-TR" sz="2800" dirty="0" err="1" smtClean="0"/>
              <a:t>countries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give</a:t>
            </a:r>
            <a:r>
              <a:rPr lang="tr-TR" sz="2800" dirty="0" smtClean="0"/>
              <a:t> </a:t>
            </a:r>
            <a:r>
              <a:rPr lang="tr-TR" sz="2800" dirty="0" err="1" smtClean="0"/>
              <a:t>concerts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thousands</a:t>
            </a:r>
            <a:r>
              <a:rPr lang="tr-TR" sz="2800" dirty="0" smtClean="0"/>
              <a:t> of </a:t>
            </a:r>
            <a:r>
              <a:rPr lang="tr-TR" sz="2800" dirty="0" err="1" smtClean="0"/>
              <a:t>people</a:t>
            </a:r>
            <a:r>
              <a:rPr lang="tr-TR" sz="2800" dirty="0" smtClean="0"/>
              <a:t> ________ (</a:t>
            </a:r>
            <a:r>
              <a:rPr lang="tr-TR" sz="2800" dirty="0" err="1" smtClean="0"/>
              <a:t>watch</a:t>
            </a:r>
            <a:r>
              <a:rPr lang="tr-TR" sz="2800" dirty="0" smtClean="0"/>
              <a:t>) </a:t>
            </a:r>
            <a:r>
              <a:rPr lang="tr-TR" sz="2800" dirty="0" err="1" smtClean="0"/>
              <a:t>him</a:t>
            </a:r>
            <a:r>
              <a:rPr lang="tr-TR" sz="2800" dirty="0" smtClean="0"/>
              <a:t> </a:t>
            </a:r>
            <a:r>
              <a:rPr lang="tr-TR" sz="2800" dirty="0" err="1" smtClean="0"/>
              <a:t>sing</a:t>
            </a:r>
            <a:r>
              <a:rPr lang="tr-TR" sz="2800" dirty="0" smtClean="0"/>
              <a:t>.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6660232" y="2492896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hasn’t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been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323528" y="3789040"/>
            <a:ext cx="2160240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hasn’t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stopped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2195736" y="4221088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sold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1907704" y="4653136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become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611560" y="5085184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traveled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323528" y="5949280"/>
            <a:ext cx="2160240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watched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8987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Correct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8" name="İçerik Yer Tutucusu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576064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You</a:t>
            </a:r>
            <a:r>
              <a:rPr lang="tr-TR" sz="2800" dirty="0" smtClean="0"/>
              <a:t> </a:t>
            </a:r>
            <a:r>
              <a:rPr lang="tr-TR" sz="2800" dirty="0" err="1" smtClean="0"/>
              <a:t>read</a:t>
            </a:r>
            <a:r>
              <a:rPr lang="tr-TR" sz="2800" dirty="0" smtClean="0"/>
              <a:t> </a:t>
            </a:r>
            <a:r>
              <a:rPr lang="tr-TR" sz="2800" dirty="0" err="1" smtClean="0"/>
              <a:t>this</a:t>
            </a:r>
            <a:r>
              <a:rPr lang="tr-TR" sz="2800" dirty="0" smtClean="0"/>
              <a:t> </a:t>
            </a:r>
            <a:r>
              <a:rPr lang="tr-TR" sz="2800" dirty="0" err="1" smtClean="0"/>
              <a:t>book</a:t>
            </a:r>
            <a:r>
              <a:rPr lang="tr-TR" sz="2800" dirty="0" smtClean="0"/>
              <a:t>?</a:t>
            </a:r>
            <a:endParaRPr lang="en-US" sz="2800" dirty="0"/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395536" y="2492896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2800" dirty="0" smtClean="0"/>
              <a:t> </a:t>
            </a:r>
            <a:r>
              <a:rPr lang="tr-TR" sz="2800" dirty="0" err="1" smtClean="0"/>
              <a:t>you</a:t>
            </a:r>
            <a:r>
              <a:rPr lang="tr-TR" sz="2800" dirty="0" smtClean="0"/>
              <a:t> </a:t>
            </a:r>
            <a:r>
              <a:rPr lang="tr-TR" sz="2800" dirty="0" err="1" smtClean="0"/>
              <a:t>read</a:t>
            </a:r>
            <a:r>
              <a:rPr lang="tr-TR" sz="2800" dirty="0" smtClean="0"/>
              <a:t> </a:t>
            </a:r>
            <a:r>
              <a:rPr lang="tr-TR" sz="2800" dirty="0" err="1" smtClean="0"/>
              <a:t>this</a:t>
            </a:r>
            <a:r>
              <a:rPr lang="tr-TR" sz="2800" dirty="0" smtClean="0"/>
              <a:t> </a:t>
            </a:r>
            <a:r>
              <a:rPr lang="tr-TR" sz="2800" dirty="0" err="1" smtClean="0"/>
              <a:t>book</a:t>
            </a:r>
            <a:r>
              <a:rPr lang="tr-TR" sz="2800" dirty="0" smtClean="0"/>
              <a:t>?</a:t>
            </a:r>
            <a:endParaRPr lang="en-US" sz="2800" dirty="0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395536" y="2996952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We</a:t>
            </a:r>
            <a:r>
              <a:rPr lang="tr-TR" sz="2800" dirty="0" smtClean="0"/>
              <a:t> </a:t>
            </a:r>
            <a:r>
              <a:rPr lang="tr-TR" sz="2800" dirty="0" err="1" smtClean="0"/>
              <a:t>hadn’t</a:t>
            </a:r>
            <a:r>
              <a:rPr lang="tr-TR" sz="2800" dirty="0" smtClean="0"/>
              <a:t> a </a:t>
            </a:r>
            <a:r>
              <a:rPr lang="tr-TR" sz="2800" dirty="0" err="1" smtClean="0"/>
              <a:t>holiday</a:t>
            </a:r>
            <a:endParaRPr lang="en-US" sz="2800" dirty="0"/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395536" y="3501008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We</a:t>
            </a:r>
            <a:r>
              <a:rPr lang="tr-TR" sz="2800" dirty="0" smtClean="0"/>
              <a:t>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haven’t</a:t>
            </a:r>
            <a:r>
              <a:rPr lang="tr-TR" sz="2800" dirty="0" smtClean="0"/>
              <a:t> had a </a:t>
            </a:r>
            <a:r>
              <a:rPr lang="tr-TR" sz="2800" dirty="0" err="1" smtClean="0"/>
              <a:t>holiday</a:t>
            </a:r>
            <a:r>
              <a:rPr lang="tr-TR" sz="2800" dirty="0"/>
              <a:t>.</a:t>
            </a:r>
            <a:endParaRPr lang="en-US" sz="2800" dirty="0"/>
          </a:p>
        </p:txBody>
      </p:sp>
      <p:sp>
        <p:nvSpPr>
          <p:cNvPr id="22" name="İçerik Yer Tutucusu 2"/>
          <p:cNvSpPr txBox="1">
            <a:spLocks/>
          </p:cNvSpPr>
          <p:nvPr/>
        </p:nvSpPr>
        <p:spPr>
          <a:xfrm>
            <a:off x="395536" y="4005064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All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workers</a:t>
            </a:r>
            <a:r>
              <a:rPr lang="tr-TR" sz="2800" dirty="0" smtClean="0"/>
              <a:t> </a:t>
            </a:r>
            <a:r>
              <a:rPr lang="tr-TR" sz="2800" dirty="0" err="1" smtClean="0"/>
              <a:t>have</a:t>
            </a:r>
            <a:r>
              <a:rPr lang="tr-TR" sz="2800" dirty="0" smtClean="0"/>
              <a:t> </a:t>
            </a:r>
            <a:r>
              <a:rPr lang="tr-TR" sz="2800" dirty="0" err="1" smtClean="0"/>
              <a:t>went</a:t>
            </a:r>
            <a:r>
              <a:rPr lang="tr-TR" sz="2800" dirty="0" smtClean="0"/>
              <a:t> </a:t>
            </a:r>
            <a:r>
              <a:rPr lang="tr-TR" sz="2800" dirty="0" err="1" smtClean="0"/>
              <a:t>home</a:t>
            </a:r>
            <a:r>
              <a:rPr lang="tr-TR" sz="2800" dirty="0" smtClean="0"/>
              <a:t>.</a:t>
            </a:r>
            <a:endParaRPr lang="en-US" sz="2800" dirty="0"/>
          </a:p>
        </p:txBody>
      </p:sp>
      <p:sp>
        <p:nvSpPr>
          <p:cNvPr id="23" name="İçerik Yer Tutucusu 2"/>
          <p:cNvSpPr txBox="1">
            <a:spLocks/>
          </p:cNvSpPr>
          <p:nvPr/>
        </p:nvSpPr>
        <p:spPr>
          <a:xfrm>
            <a:off x="395536" y="4509120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All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workers</a:t>
            </a:r>
            <a:r>
              <a:rPr lang="tr-TR" sz="2800" dirty="0" smtClean="0"/>
              <a:t>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gone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dirty="0" err="1" smtClean="0"/>
              <a:t>home</a:t>
            </a:r>
            <a:r>
              <a:rPr lang="tr-TR" sz="2800" dirty="0" smtClean="0"/>
              <a:t>.</a:t>
            </a:r>
            <a:endParaRPr lang="en-US" sz="2800" dirty="0"/>
          </a:p>
        </p:txBody>
      </p:sp>
      <p:sp>
        <p:nvSpPr>
          <p:cNvPr id="24" name="İçerik Yer Tutucusu 2"/>
          <p:cNvSpPr txBox="1">
            <a:spLocks/>
          </p:cNvSpPr>
          <p:nvPr/>
        </p:nvSpPr>
        <p:spPr>
          <a:xfrm>
            <a:off x="395536" y="5013176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Mandy</a:t>
            </a:r>
            <a:r>
              <a:rPr lang="tr-TR" sz="2800" dirty="0" smtClean="0"/>
              <a:t> </a:t>
            </a:r>
            <a:r>
              <a:rPr lang="tr-TR" sz="2800" dirty="0" err="1" smtClean="0"/>
              <a:t>isn’t</a:t>
            </a:r>
            <a:r>
              <a:rPr lang="tr-TR" sz="2800" dirty="0" smtClean="0"/>
              <a:t> </a:t>
            </a:r>
            <a:r>
              <a:rPr lang="tr-TR" sz="2800" dirty="0" err="1" smtClean="0"/>
              <a:t>found</a:t>
            </a:r>
            <a:r>
              <a:rPr lang="tr-TR" sz="2800" dirty="0" smtClean="0"/>
              <a:t> a </a:t>
            </a:r>
            <a:r>
              <a:rPr lang="tr-TR" sz="2800" dirty="0" err="1" smtClean="0"/>
              <a:t>job</a:t>
            </a:r>
            <a:r>
              <a:rPr lang="tr-TR" sz="2800" dirty="0" smtClean="0"/>
              <a:t>.</a:t>
            </a:r>
            <a:endParaRPr lang="en-US" sz="2800" dirty="0"/>
          </a:p>
        </p:txBody>
      </p:sp>
      <p:sp>
        <p:nvSpPr>
          <p:cNvPr id="25" name="İçerik Yer Tutucusu 2"/>
          <p:cNvSpPr txBox="1">
            <a:spLocks/>
          </p:cNvSpPr>
          <p:nvPr/>
        </p:nvSpPr>
        <p:spPr>
          <a:xfrm>
            <a:off x="395536" y="5517232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Mandy</a:t>
            </a:r>
            <a:r>
              <a:rPr lang="tr-TR" sz="2800" dirty="0" smtClean="0"/>
              <a:t>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hasn’t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found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dirty="0" smtClean="0"/>
              <a:t>a </a:t>
            </a:r>
            <a:r>
              <a:rPr lang="tr-TR" sz="2800" dirty="0" err="1" smtClean="0"/>
              <a:t>job</a:t>
            </a:r>
            <a:r>
              <a:rPr lang="tr-T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204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Correct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8" name="İçerik Yer Tutucusu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576064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Who</a:t>
            </a:r>
            <a:r>
              <a:rPr lang="tr-TR" sz="2800" dirty="0" smtClean="0"/>
              <a:t> has </a:t>
            </a:r>
            <a:r>
              <a:rPr lang="tr-TR" sz="2800" dirty="0" err="1" smtClean="0"/>
              <a:t>took</a:t>
            </a:r>
            <a:r>
              <a:rPr lang="tr-TR" sz="2800" dirty="0" smtClean="0"/>
              <a:t> </a:t>
            </a:r>
            <a:r>
              <a:rPr lang="tr-TR" sz="2800" dirty="0" err="1" smtClean="0"/>
              <a:t>my</a:t>
            </a:r>
            <a:r>
              <a:rPr lang="tr-TR" sz="2800" dirty="0" smtClean="0"/>
              <a:t> </a:t>
            </a:r>
            <a:r>
              <a:rPr lang="tr-TR" sz="2800" dirty="0" err="1" smtClean="0"/>
              <a:t>bike</a:t>
            </a:r>
            <a:r>
              <a:rPr lang="tr-TR" sz="2800" dirty="0" smtClean="0"/>
              <a:t>?</a:t>
            </a:r>
            <a:endParaRPr lang="en-US" sz="2800" dirty="0"/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395536" y="2492896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Who</a:t>
            </a:r>
            <a:r>
              <a:rPr lang="tr-TR" sz="2800" dirty="0" smtClean="0"/>
              <a:t> 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taken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dirty="0" err="1" smtClean="0"/>
              <a:t>my</a:t>
            </a:r>
            <a:r>
              <a:rPr lang="tr-TR" sz="2800" dirty="0" smtClean="0"/>
              <a:t> </a:t>
            </a:r>
            <a:r>
              <a:rPr lang="tr-TR" sz="2800" dirty="0" err="1" smtClean="0"/>
              <a:t>bike</a:t>
            </a:r>
            <a:r>
              <a:rPr lang="tr-TR" sz="2800" dirty="0" smtClean="0"/>
              <a:t>?</a:t>
            </a:r>
            <a:endParaRPr lang="en-US" sz="2800" dirty="0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395536" y="2996952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/>
              <a:t>I </a:t>
            </a:r>
            <a:r>
              <a:rPr lang="tr-TR" sz="2800" dirty="0" err="1" smtClean="0"/>
              <a:t>hasn’t</a:t>
            </a:r>
            <a:r>
              <a:rPr lang="tr-TR" sz="2800" dirty="0" smtClean="0"/>
              <a:t> </a:t>
            </a:r>
            <a:r>
              <a:rPr lang="tr-TR" sz="2800" dirty="0" err="1" smtClean="0"/>
              <a:t>heard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weather</a:t>
            </a:r>
            <a:r>
              <a:rPr lang="tr-TR" sz="2800" dirty="0" smtClean="0"/>
              <a:t> </a:t>
            </a:r>
            <a:r>
              <a:rPr lang="tr-TR" sz="2800" dirty="0" err="1" smtClean="0"/>
              <a:t>forecast</a:t>
            </a:r>
            <a:r>
              <a:rPr lang="tr-TR" sz="2800" dirty="0" smtClean="0"/>
              <a:t>.</a:t>
            </a:r>
            <a:endParaRPr lang="en-US" sz="2800" dirty="0"/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395536" y="3501008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/>
              <a:t>I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haven’t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heard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weather</a:t>
            </a:r>
            <a:r>
              <a:rPr lang="tr-TR" sz="2800" dirty="0" smtClean="0"/>
              <a:t> </a:t>
            </a:r>
            <a:r>
              <a:rPr lang="tr-TR" sz="2800" dirty="0" err="1" smtClean="0"/>
              <a:t>forecast</a:t>
            </a:r>
            <a:r>
              <a:rPr lang="tr-TR" sz="2800" dirty="0" smtClean="0"/>
              <a:t>.</a:t>
            </a:r>
            <a:endParaRPr lang="en-US" sz="2800" dirty="0"/>
          </a:p>
        </p:txBody>
      </p:sp>
      <p:sp>
        <p:nvSpPr>
          <p:cNvPr id="22" name="İçerik Yer Tutucusu 2"/>
          <p:cNvSpPr txBox="1">
            <a:spLocks/>
          </p:cNvSpPr>
          <p:nvPr/>
        </p:nvSpPr>
        <p:spPr>
          <a:xfrm>
            <a:off x="395536" y="4005064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/>
              <a:t>He </a:t>
            </a:r>
            <a:r>
              <a:rPr lang="tr-TR" sz="2800" dirty="0" err="1" smtClean="0"/>
              <a:t>did</a:t>
            </a:r>
            <a:r>
              <a:rPr lang="tr-TR" sz="2800" dirty="0" smtClean="0"/>
              <a:t> </a:t>
            </a:r>
            <a:r>
              <a:rPr lang="tr-TR" sz="2800" dirty="0" err="1" smtClean="0"/>
              <a:t>washed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car.</a:t>
            </a:r>
            <a:endParaRPr lang="en-US" sz="2800" dirty="0"/>
          </a:p>
        </p:txBody>
      </p:sp>
      <p:sp>
        <p:nvSpPr>
          <p:cNvPr id="23" name="İçerik Yer Tutucusu 2"/>
          <p:cNvSpPr txBox="1">
            <a:spLocks/>
          </p:cNvSpPr>
          <p:nvPr/>
        </p:nvSpPr>
        <p:spPr>
          <a:xfrm>
            <a:off x="395536" y="4509120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/>
              <a:t>Has 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washed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car.</a:t>
            </a:r>
            <a:endParaRPr lang="en-US" sz="2800" dirty="0"/>
          </a:p>
        </p:txBody>
      </p:sp>
      <p:sp>
        <p:nvSpPr>
          <p:cNvPr id="24" name="İçerik Yer Tutucusu 2"/>
          <p:cNvSpPr txBox="1">
            <a:spLocks/>
          </p:cNvSpPr>
          <p:nvPr/>
        </p:nvSpPr>
        <p:spPr>
          <a:xfrm>
            <a:off x="395536" y="5013176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 smtClean="0"/>
              <a:t>We</a:t>
            </a:r>
            <a:r>
              <a:rPr lang="tr-TR" sz="2800" dirty="0" smtClean="0"/>
              <a:t> had </a:t>
            </a:r>
            <a:r>
              <a:rPr lang="tr-TR" sz="2800" dirty="0" err="1" smtClean="0"/>
              <a:t>visited</a:t>
            </a:r>
            <a:r>
              <a:rPr lang="tr-TR" sz="2800" dirty="0" smtClean="0"/>
              <a:t> </a:t>
            </a:r>
            <a:r>
              <a:rPr lang="tr-TR" sz="2800" dirty="0" err="1" smtClean="0"/>
              <a:t>Moscow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St. Petersburg.</a:t>
            </a:r>
            <a:endParaRPr lang="en-US" sz="2800" dirty="0"/>
          </a:p>
        </p:txBody>
      </p:sp>
      <p:sp>
        <p:nvSpPr>
          <p:cNvPr id="25" name="İçerik Yer Tutucusu 2"/>
          <p:cNvSpPr txBox="1">
            <a:spLocks/>
          </p:cNvSpPr>
          <p:nvPr/>
        </p:nvSpPr>
        <p:spPr>
          <a:xfrm>
            <a:off x="395536" y="5517232"/>
            <a:ext cx="8352928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err="1"/>
              <a:t>We</a:t>
            </a:r>
            <a:r>
              <a:rPr lang="tr-TR" sz="2800" dirty="0"/>
              <a:t>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visited</a:t>
            </a:r>
            <a:r>
              <a:rPr lang="tr-T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dirty="0" err="1"/>
              <a:t>Moscow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St. Petersburg.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51721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Let’s</a:t>
            </a:r>
            <a:r>
              <a:rPr lang="tr-TR" dirty="0" smtClean="0"/>
              <a:t> </a:t>
            </a:r>
            <a:r>
              <a:rPr lang="tr-TR" dirty="0" err="1" smtClean="0"/>
              <a:t>remember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little</a:t>
            </a:r>
            <a:r>
              <a:rPr lang="tr-TR" dirty="0" smtClean="0"/>
              <a:t> </a:t>
            </a:r>
            <a:r>
              <a:rPr lang="tr-TR" dirty="0" err="1" smtClean="0"/>
              <a:t>details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How</a:t>
            </a:r>
            <a:r>
              <a:rPr lang="tr-TR" dirty="0" smtClean="0"/>
              <a:t> do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?</a:t>
            </a:r>
          </a:p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/ has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Participles</a:t>
            </a:r>
            <a:r>
              <a:rPr lang="tr-TR" dirty="0" smtClean="0"/>
              <a:t>!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642910" y="3000372"/>
          <a:ext cx="7572428" cy="3443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107"/>
                <a:gridCol w="1893107"/>
                <a:gridCol w="1893107"/>
                <a:gridCol w="1893107"/>
              </a:tblGrid>
              <a:tr h="547691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Affirmative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Negative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Question</a:t>
                      </a:r>
                      <a:endParaRPr lang="tr-TR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r>
                        <a:rPr lang="tr-TR" dirty="0" smtClean="0"/>
                        <a:t>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u="sng" dirty="0" err="1" smtClean="0"/>
                        <a:t>have</a:t>
                      </a:r>
                      <a:r>
                        <a:rPr lang="tr-TR" sz="1600" b="1" u="sng" baseline="0" dirty="0" smtClean="0"/>
                        <a:t> done </a:t>
                      </a:r>
                      <a:r>
                        <a:rPr lang="tr-TR" sz="1600" baseline="0" dirty="0" err="1" smtClean="0"/>
                        <a:t>bungee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jumping</a:t>
                      </a:r>
                      <a:r>
                        <a:rPr lang="tr-TR" sz="1600" baseline="0" dirty="0" smtClean="0"/>
                        <a:t>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1" u="sng" dirty="0" err="1" smtClean="0"/>
                        <a:t>haven</a:t>
                      </a:r>
                      <a:r>
                        <a:rPr lang="tr-TR" sz="1400" b="1" u="sng" dirty="0" smtClean="0"/>
                        <a:t>‘t</a:t>
                      </a:r>
                      <a:r>
                        <a:rPr lang="tr-TR" sz="1400" dirty="0" smtClean="0"/>
                        <a:t> done </a:t>
                      </a:r>
                      <a:r>
                        <a:rPr lang="tr-TR" sz="1400" dirty="0" err="1" smtClean="0"/>
                        <a:t>bungee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 smtClean="0"/>
                        <a:t>jumping</a:t>
                      </a:r>
                      <a:r>
                        <a:rPr lang="tr-TR" sz="1400" dirty="0" smtClean="0"/>
                        <a:t>.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1" u="sng" dirty="0" err="1" smtClean="0"/>
                        <a:t>Have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you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="1" u="sng" baseline="0" dirty="0" smtClean="0"/>
                        <a:t>done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bungee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jumping</a:t>
                      </a:r>
                      <a:r>
                        <a:rPr lang="tr-TR" sz="1400" baseline="0" dirty="0" smtClean="0"/>
                        <a:t>?</a:t>
                      </a:r>
                      <a:endParaRPr lang="tr-TR" sz="1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You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u="sng" dirty="0" err="1" smtClean="0"/>
                        <a:t>have</a:t>
                      </a:r>
                      <a:r>
                        <a:rPr lang="tr-TR" sz="1600" b="1" u="sng" baseline="0" dirty="0" smtClean="0"/>
                        <a:t> done </a:t>
                      </a:r>
                      <a:r>
                        <a:rPr lang="tr-TR" sz="1600" baseline="0" dirty="0" err="1" smtClean="0"/>
                        <a:t>bungee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jumping</a:t>
                      </a:r>
                      <a:r>
                        <a:rPr lang="tr-TR" sz="1600" baseline="0" dirty="0" smtClean="0"/>
                        <a:t>.</a:t>
                      </a:r>
                      <a:endParaRPr lang="tr-T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u="sng" dirty="0" err="1" smtClean="0"/>
                        <a:t>haven</a:t>
                      </a:r>
                      <a:r>
                        <a:rPr lang="tr-TR" sz="1400" b="1" u="sng" dirty="0" smtClean="0"/>
                        <a:t>‘t</a:t>
                      </a:r>
                      <a:r>
                        <a:rPr lang="tr-TR" sz="1400" dirty="0" smtClean="0"/>
                        <a:t> done </a:t>
                      </a:r>
                      <a:r>
                        <a:rPr lang="tr-TR" sz="1400" dirty="0" err="1" smtClean="0"/>
                        <a:t>bungee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 smtClean="0"/>
                        <a:t>jumping</a:t>
                      </a:r>
                      <a:r>
                        <a:rPr lang="tr-TR" sz="1400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u="sng" dirty="0" err="1" smtClean="0"/>
                        <a:t>Have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you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="1" u="sng" baseline="0" dirty="0" smtClean="0"/>
                        <a:t>done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bungee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jumping</a:t>
                      </a:r>
                      <a:r>
                        <a:rPr lang="tr-TR" sz="1400" baseline="0" dirty="0" smtClean="0"/>
                        <a:t>?</a:t>
                      </a:r>
                      <a:endParaRPr lang="tr-TR" sz="1400" dirty="0" smtClean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We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u="sng" dirty="0" err="1" smtClean="0"/>
                        <a:t>have</a:t>
                      </a:r>
                      <a:r>
                        <a:rPr lang="tr-TR" sz="1600" b="1" u="sng" baseline="0" dirty="0" smtClean="0"/>
                        <a:t> done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bungee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jumping</a:t>
                      </a:r>
                      <a:r>
                        <a:rPr lang="tr-TR" sz="1600" baseline="0" dirty="0" smtClean="0"/>
                        <a:t>.</a:t>
                      </a:r>
                      <a:endParaRPr lang="tr-T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u="sng" dirty="0" err="1" smtClean="0"/>
                        <a:t>haven</a:t>
                      </a:r>
                      <a:r>
                        <a:rPr lang="tr-TR" sz="1400" b="1" u="sng" dirty="0" smtClean="0"/>
                        <a:t>‘t</a:t>
                      </a:r>
                      <a:r>
                        <a:rPr lang="tr-TR" sz="1400" dirty="0" smtClean="0"/>
                        <a:t> done </a:t>
                      </a:r>
                      <a:r>
                        <a:rPr lang="tr-TR" sz="1400" dirty="0" err="1" smtClean="0"/>
                        <a:t>bungee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 smtClean="0"/>
                        <a:t>jumping</a:t>
                      </a:r>
                      <a:r>
                        <a:rPr lang="tr-TR" sz="1400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u="sng" dirty="0" err="1" smtClean="0"/>
                        <a:t>Have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you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="1" u="sng" baseline="0" dirty="0" smtClean="0"/>
                        <a:t>done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bungee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jumping</a:t>
                      </a:r>
                      <a:r>
                        <a:rPr lang="tr-TR" sz="1400" baseline="0" dirty="0" smtClean="0"/>
                        <a:t>?</a:t>
                      </a:r>
                      <a:endParaRPr lang="tr-TR" sz="1400" dirty="0" smtClean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r>
                        <a:rPr lang="tr-TR" dirty="0" smtClean="0"/>
                        <a:t>He / </a:t>
                      </a:r>
                      <a:r>
                        <a:rPr lang="tr-TR" dirty="0" err="1" smtClean="0"/>
                        <a:t>She</a:t>
                      </a:r>
                      <a:r>
                        <a:rPr lang="tr-TR" dirty="0" smtClean="0"/>
                        <a:t> / </a:t>
                      </a:r>
                      <a:r>
                        <a:rPr lang="tr-TR" dirty="0" err="1" smtClean="0"/>
                        <a:t>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u="sng" dirty="0" smtClean="0"/>
                        <a:t>has </a:t>
                      </a:r>
                      <a:r>
                        <a:rPr lang="tr-TR" sz="1600" b="1" u="sng" baseline="0" dirty="0" smtClean="0"/>
                        <a:t>done </a:t>
                      </a:r>
                      <a:r>
                        <a:rPr lang="tr-TR" sz="1600" baseline="0" dirty="0" err="1" smtClean="0"/>
                        <a:t>bungee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jumping</a:t>
                      </a:r>
                      <a:r>
                        <a:rPr lang="tr-TR" sz="1600" baseline="0" dirty="0" smtClean="0"/>
                        <a:t>.</a:t>
                      </a:r>
                      <a:endParaRPr lang="tr-T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u="sng" dirty="0" err="1" smtClean="0"/>
                        <a:t>hasn</a:t>
                      </a:r>
                      <a:r>
                        <a:rPr lang="tr-TR" sz="1400" b="0" u="none" dirty="0" smtClean="0"/>
                        <a:t>‘t</a:t>
                      </a:r>
                      <a:r>
                        <a:rPr lang="tr-TR" sz="1400" dirty="0" smtClean="0"/>
                        <a:t> done </a:t>
                      </a:r>
                      <a:r>
                        <a:rPr lang="tr-TR" sz="1400" dirty="0" err="1" smtClean="0"/>
                        <a:t>bungee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 smtClean="0"/>
                        <a:t>jumping</a:t>
                      </a:r>
                      <a:r>
                        <a:rPr lang="tr-TR" sz="1400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1" u="sng" dirty="0" smtClean="0"/>
                        <a:t>Has </a:t>
                      </a:r>
                      <a:r>
                        <a:rPr lang="tr-TR" sz="1400" baseline="0" dirty="0" err="1" smtClean="0"/>
                        <a:t>she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="1" u="sng" baseline="0" dirty="0" smtClean="0"/>
                        <a:t>done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bungee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jumping</a:t>
                      </a:r>
                      <a:r>
                        <a:rPr lang="tr-TR" sz="1400" baseline="0" dirty="0" smtClean="0"/>
                        <a:t>?</a:t>
                      </a:r>
                      <a:endParaRPr lang="tr-TR" sz="1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They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u="sng" dirty="0" err="1" smtClean="0"/>
                        <a:t>have</a:t>
                      </a:r>
                      <a:r>
                        <a:rPr lang="tr-TR" sz="1600" b="1" u="sng" baseline="0" dirty="0" smtClean="0"/>
                        <a:t> done </a:t>
                      </a:r>
                      <a:r>
                        <a:rPr lang="tr-TR" sz="1600" baseline="0" dirty="0" err="1" smtClean="0"/>
                        <a:t>bungee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jumping</a:t>
                      </a:r>
                      <a:r>
                        <a:rPr lang="tr-TR" sz="1600" baseline="0" dirty="0" smtClean="0"/>
                        <a:t>.</a:t>
                      </a:r>
                      <a:endParaRPr lang="tr-T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u="sng" dirty="0" err="1" smtClean="0"/>
                        <a:t>haven</a:t>
                      </a:r>
                      <a:r>
                        <a:rPr lang="tr-TR" sz="1400" b="1" u="sng" dirty="0" smtClean="0"/>
                        <a:t>‘t </a:t>
                      </a:r>
                      <a:r>
                        <a:rPr lang="tr-TR" sz="1400" dirty="0" smtClean="0"/>
                        <a:t>done </a:t>
                      </a:r>
                      <a:r>
                        <a:rPr lang="tr-TR" sz="1400" dirty="0" err="1" smtClean="0"/>
                        <a:t>bungee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 smtClean="0"/>
                        <a:t>jumping</a:t>
                      </a:r>
                      <a:r>
                        <a:rPr lang="tr-TR" sz="1400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u="sng" dirty="0" err="1" smtClean="0"/>
                        <a:t>Have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you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="1" u="sng" baseline="0" dirty="0" smtClean="0"/>
                        <a:t>done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bungee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jumping</a:t>
                      </a:r>
                      <a:r>
                        <a:rPr lang="tr-TR" sz="1400" baseline="0" dirty="0" smtClean="0"/>
                        <a:t>?</a:t>
                      </a:r>
                      <a:endParaRPr lang="tr-TR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Let’s</a:t>
            </a:r>
            <a:r>
              <a:rPr lang="tr-TR" dirty="0" smtClean="0"/>
              <a:t> </a:t>
            </a:r>
            <a:r>
              <a:rPr lang="tr-TR" dirty="0" err="1" smtClean="0"/>
              <a:t>remember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little</a:t>
            </a:r>
            <a:r>
              <a:rPr lang="tr-TR" dirty="0" smtClean="0"/>
              <a:t> </a:t>
            </a:r>
            <a:r>
              <a:rPr lang="tr-TR" dirty="0" err="1" smtClean="0"/>
              <a:t>details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Why</a:t>
            </a:r>
            <a:r>
              <a:rPr lang="tr-TR" sz="3600" dirty="0" smtClean="0"/>
              <a:t> do </a:t>
            </a:r>
            <a:r>
              <a:rPr lang="tr-TR" sz="3600" dirty="0" err="1" smtClean="0"/>
              <a:t>we</a:t>
            </a:r>
            <a:r>
              <a:rPr lang="tr-TR" sz="3600" dirty="0" smtClean="0"/>
              <a:t> </a:t>
            </a:r>
            <a:r>
              <a:rPr lang="tr-TR" sz="3600" dirty="0" err="1" smtClean="0"/>
              <a:t>use</a:t>
            </a:r>
            <a:r>
              <a:rPr lang="tr-TR" sz="3600" dirty="0" smtClean="0"/>
              <a:t> </a:t>
            </a:r>
            <a:r>
              <a:rPr lang="tr-TR" sz="3600" dirty="0" err="1" smtClean="0"/>
              <a:t>this</a:t>
            </a:r>
            <a:r>
              <a:rPr lang="tr-TR" sz="3600" dirty="0" smtClean="0"/>
              <a:t> </a:t>
            </a:r>
            <a:r>
              <a:rPr lang="tr-TR" sz="3600" dirty="0" err="1" smtClean="0"/>
              <a:t>structure</a:t>
            </a:r>
            <a:r>
              <a:rPr lang="tr-TR" sz="3600" dirty="0" smtClean="0"/>
              <a:t>?</a:t>
            </a:r>
          </a:p>
          <a:p>
            <a:r>
              <a:rPr lang="tr-TR" sz="3600" dirty="0" err="1" smtClean="0"/>
              <a:t>We</a:t>
            </a:r>
            <a:r>
              <a:rPr lang="tr-TR" sz="3600" dirty="0" smtClean="0"/>
              <a:t> </a:t>
            </a:r>
            <a:r>
              <a:rPr lang="tr-TR" sz="3600" dirty="0" err="1" smtClean="0"/>
              <a:t>want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talk </a:t>
            </a:r>
            <a:r>
              <a:rPr lang="tr-TR" sz="3600" dirty="0" err="1" smtClean="0"/>
              <a:t>about</a:t>
            </a:r>
            <a:r>
              <a:rPr lang="tr-TR" sz="3600" dirty="0" smtClean="0"/>
              <a:t> </a:t>
            </a:r>
            <a:r>
              <a:rPr lang="tr-TR" sz="3600" dirty="0" err="1" smtClean="0"/>
              <a:t>our</a:t>
            </a:r>
            <a:r>
              <a:rPr lang="tr-TR" sz="3600" dirty="0" smtClean="0"/>
              <a:t> </a:t>
            </a:r>
            <a:r>
              <a:rPr lang="tr-TR" sz="3600" dirty="0" err="1" smtClean="0"/>
              <a:t>past</a:t>
            </a:r>
            <a:r>
              <a:rPr lang="tr-TR" sz="3600" dirty="0" smtClean="0"/>
              <a:t> </a:t>
            </a:r>
            <a:r>
              <a:rPr lang="tr-TR" sz="3600" b="1" u="sng" dirty="0" err="1" smtClean="0"/>
              <a:t>experiences</a:t>
            </a:r>
            <a:r>
              <a:rPr lang="tr-TR" sz="3600" dirty="0" smtClean="0"/>
              <a:t> but </a:t>
            </a:r>
            <a:r>
              <a:rPr lang="tr-TR" sz="3600" dirty="0" err="1" smtClean="0"/>
              <a:t>we</a:t>
            </a:r>
            <a:r>
              <a:rPr lang="tr-TR" sz="3600" dirty="0" smtClean="0"/>
              <a:t> </a:t>
            </a:r>
            <a:r>
              <a:rPr lang="tr-TR" sz="3600" b="1" u="sng" dirty="0" err="1" smtClean="0"/>
              <a:t>don’t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want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to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tell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when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we</a:t>
            </a:r>
            <a:r>
              <a:rPr lang="tr-TR" sz="3600" b="1" u="sng" dirty="0" smtClean="0"/>
              <a:t> do </a:t>
            </a:r>
            <a:r>
              <a:rPr lang="tr-TR" sz="3600" dirty="0" err="1" smtClean="0"/>
              <a:t>these</a:t>
            </a:r>
            <a:r>
              <a:rPr lang="tr-TR" sz="3600" dirty="0" smtClean="0"/>
              <a:t> </a:t>
            </a:r>
            <a:r>
              <a:rPr lang="tr-TR" sz="3600" dirty="0" err="1" smtClean="0"/>
              <a:t>things</a:t>
            </a:r>
            <a:r>
              <a:rPr lang="tr-TR" sz="36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She</a:t>
            </a:r>
            <a:r>
              <a:rPr lang="tr-TR" dirty="0" smtClean="0"/>
              <a:t> has </a:t>
            </a:r>
            <a:r>
              <a:rPr lang="tr-TR" dirty="0" err="1" smtClean="0"/>
              <a:t>travelled</a:t>
            </a:r>
            <a:r>
              <a:rPr lang="tr-TR" dirty="0" smtClean="0"/>
              <a:t> a lot!</a:t>
            </a:r>
          </a:p>
          <a:p>
            <a:r>
              <a:rPr lang="tr-TR" dirty="0" smtClean="0"/>
              <a:t>I </a:t>
            </a:r>
            <a:r>
              <a:rPr lang="tr-TR" dirty="0" err="1" smtClean="0"/>
              <a:t>haven’t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Thailand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!</a:t>
            </a:r>
          </a:p>
          <a:p>
            <a:r>
              <a:rPr lang="tr-TR" dirty="0" err="1" smtClean="0"/>
              <a:t>My</a:t>
            </a:r>
            <a:r>
              <a:rPr lang="tr-TR" dirty="0" smtClean="0"/>
              <a:t> mum has </a:t>
            </a:r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cooked</a:t>
            </a:r>
            <a:r>
              <a:rPr lang="tr-TR" dirty="0" smtClean="0"/>
              <a:t> </a:t>
            </a:r>
            <a:r>
              <a:rPr lang="tr-TR" dirty="0" err="1" smtClean="0"/>
              <a:t>Japanese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ever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offical</a:t>
            </a:r>
            <a:r>
              <a:rPr lang="tr-TR" dirty="0" smtClean="0"/>
              <a:t> </a:t>
            </a:r>
            <a:r>
              <a:rPr lang="tr-TR" dirty="0" err="1" smtClean="0"/>
              <a:t>meeting</a:t>
            </a:r>
            <a:r>
              <a:rPr lang="tr-TR" dirty="0" smtClean="0"/>
              <a:t>?</a:t>
            </a:r>
          </a:p>
          <a:p>
            <a:r>
              <a:rPr lang="tr-TR" dirty="0" err="1" smtClean="0"/>
              <a:t>Once</a:t>
            </a:r>
            <a:r>
              <a:rPr lang="tr-TR" dirty="0" smtClean="0"/>
              <a:t>, I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stayed</a:t>
            </a:r>
            <a:r>
              <a:rPr lang="tr-TR" dirty="0" smtClean="0"/>
              <a:t> in a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expensive</a:t>
            </a:r>
            <a:r>
              <a:rPr lang="tr-TR" dirty="0" smtClean="0"/>
              <a:t> </a:t>
            </a:r>
            <a:r>
              <a:rPr lang="tr-TR" dirty="0" err="1" smtClean="0"/>
              <a:t>hotel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Let’s</a:t>
            </a:r>
            <a:r>
              <a:rPr lang="tr-TR" dirty="0" smtClean="0"/>
              <a:t> do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participles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remember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verbs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71472" y="3071810"/>
          <a:ext cx="8001054" cy="3500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9"/>
                <a:gridCol w="1333509"/>
                <a:gridCol w="1333509"/>
                <a:gridCol w="1333509"/>
                <a:gridCol w="1333509"/>
                <a:gridCol w="1333509"/>
              </a:tblGrid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See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Swim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Lose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Forget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Make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Learn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Hold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Understand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Fly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Send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Take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Have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Find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answers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remember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verbs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71472" y="3071810"/>
          <a:ext cx="8001054" cy="3500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9"/>
                <a:gridCol w="1333509"/>
                <a:gridCol w="1333509"/>
                <a:gridCol w="1333509"/>
                <a:gridCol w="1333509"/>
                <a:gridCol w="1333509"/>
              </a:tblGrid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Participle</a:t>
                      </a:r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See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Swim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Lose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Forget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Make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Learn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Hold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Understand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Fly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Send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Take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Have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375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Find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2000232" y="350043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seen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000232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lost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2000232" y="442913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eaten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2000232" y="485776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held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2000232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come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000232" y="57150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brought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2000232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found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4643438" y="357187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sung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4643438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forgotten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4643438" y="442913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bitten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4714876" y="4857760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err="1" smtClean="0">
                <a:solidFill>
                  <a:schemeClr val="accent4">
                    <a:lumMod val="75000"/>
                  </a:schemeClr>
                </a:solidFill>
              </a:rPr>
              <a:t>understood</a:t>
            </a:r>
            <a:endParaRPr lang="tr-TR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4714876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bought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4714876" y="57150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taken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17 Metin kutusu"/>
          <p:cNvSpPr txBox="1"/>
          <p:nvPr/>
        </p:nvSpPr>
        <p:spPr>
          <a:xfrm>
            <a:off x="4714876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done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18 Metin kutusu"/>
          <p:cNvSpPr txBox="1"/>
          <p:nvPr/>
        </p:nvSpPr>
        <p:spPr>
          <a:xfrm>
            <a:off x="7286644" y="357187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swam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7286644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made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20 Metin kutusu"/>
          <p:cNvSpPr txBox="1"/>
          <p:nvPr/>
        </p:nvSpPr>
        <p:spPr>
          <a:xfrm>
            <a:off x="7286644" y="442913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learnt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21 Metin kutusu"/>
          <p:cNvSpPr txBox="1"/>
          <p:nvPr/>
        </p:nvSpPr>
        <p:spPr>
          <a:xfrm>
            <a:off x="7286644" y="485776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flown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22 Metin kutusu"/>
          <p:cNvSpPr txBox="1"/>
          <p:nvPr/>
        </p:nvSpPr>
        <p:spPr>
          <a:xfrm>
            <a:off x="7286644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sent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23 Metin kutusu"/>
          <p:cNvSpPr txBox="1"/>
          <p:nvPr/>
        </p:nvSpPr>
        <p:spPr>
          <a:xfrm>
            <a:off x="7286644" y="57150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had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24 Metin kutusu"/>
          <p:cNvSpPr txBox="1"/>
          <p:nvPr/>
        </p:nvSpPr>
        <p:spPr>
          <a:xfrm>
            <a:off x="7286644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</a:rPr>
              <a:t>got</a:t>
            </a:r>
            <a:endParaRPr lang="tr-TR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831812"/>
          </a:xfrm>
        </p:spPr>
        <p:txBody>
          <a:bodyPr>
            <a:normAutofit fontScale="92500"/>
          </a:bodyPr>
          <a:lstStyle/>
          <a:p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cousin</a:t>
            </a:r>
            <a:r>
              <a:rPr lang="tr-TR" dirty="0" smtClean="0"/>
              <a:t> __________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Europe</a:t>
            </a:r>
            <a:r>
              <a:rPr lang="tr-TR" dirty="0" smtClean="0"/>
              <a:t> </a:t>
            </a:r>
            <a:r>
              <a:rPr lang="tr-TR" dirty="0" err="1" smtClean="0"/>
              <a:t>twice</a:t>
            </a:r>
            <a:r>
              <a:rPr lang="tr-TR" dirty="0" smtClean="0"/>
              <a:t>. (be)</a:t>
            </a:r>
          </a:p>
          <a:p>
            <a:endParaRPr lang="tr-TR" dirty="0" smtClean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485804" y="2571744"/>
            <a:ext cx="8229600" cy="83181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cousin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been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Europe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twice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500034" y="3286124"/>
            <a:ext cx="8229600" cy="831812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knows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taste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tr-T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frog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because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 __________ </a:t>
            </a:r>
            <a:r>
              <a:rPr kumimoji="0" lang="tr-TR" sz="3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frog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legs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</a:t>
            </a:r>
            <a:r>
              <a:rPr kumimoji="0" lang="tr-T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tr-TR" sz="3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</a:t>
            </a: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500034" y="4168824"/>
            <a:ext cx="8229600" cy="83181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tr-TR" sz="3000" dirty="0" smtClean="0"/>
              <a:t>He has </a:t>
            </a:r>
            <a:r>
              <a:rPr lang="tr-TR" sz="3000" dirty="0" err="1" smtClean="0"/>
              <a:t>eaten</a:t>
            </a:r>
            <a:r>
              <a:rPr lang="tr-TR" sz="3000" dirty="0" smtClean="0"/>
              <a:t> </a:t>
            </a:r>
            <a:r>
              <a:rPr lang="tr-TR" sz="3000" dirty="0" err="1" smtClean="0"/>
              <a:t>frog</a:t>
            </a:r>
            <a:r>
              <a:rPr lang="tr-TR" sz="3000" dirty="0" smtClean="0"/>
              <a:t> </a:t>
            </a:r>
            <a:r>
              <a:rPr lang="tr-TR" sz="3000" dirty="0" err="1" smtClean="0"/>
              <a:t>legs</a:t>
            </a:r>
            <a:r>
              <a:rPr lang="tr-TR" sz="3000" dirty="0" smtClean="0"/>
              <a:t> </a:t>
            </a:r>
            <a:r>
              <a:rPr lang="tr-TR" sz="3000" dirty="0" err="1" smtClean="0"/>
              <a:t>before</a:t>
            </a:r>
            <a:r>
              <a:rPr lang="tr-TR" sz="3000" dirty="0" smtClean="0"/>
              <a:t>.</a:t>
            </a: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348880"/>
            <a:ext cx="7283152" cy="4105928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She’s</a:t>
            </a:r>
            <a:r>
              <a:rPr lang="tr-TR" sz="2400" dirty="0" smtClean="0"/>
              <a:t> </a:t>
            </a:r>
            <a:r>
              <a:rPr lang="tr-TR" sz="2400" dirty="0" err="1" smtClean="0"/>
              <a:t>broken</a:t>
            </a:r>
            <a:r>
              <a:rPr lang="tr-TR" sz="2400" dirty="0" smtClean="0"/>
              <a:t> her </a:t>
            </a:r>
            <a:r>
              <a:rPr lang="tr-TR" sz="2400" dirty="0" err="1" smtClean="0"/>
              <a:t>arm</a:t>
            </a:r>
            <a:r>
              <a:rPr lang="tr-TR" sz="2400" dirty="0" smtClean="0"/>
              <a:t>. </a:t>
            </a:r>
            <a:r>
              <a:rPr lang="tr-TR" sz="2400" dirty="0" err="1" smtClean="0"/>
              <a:t>She’s</a:t>
            </a:r>
            <a:r>
              <a:rPr lang="tr-TR" sz="2400" dirty="0" smtClean="0"/>
              <a:t> in </a:t>
            </a:r>
            <a:r>
              <a:rPr lang="tr-TR" sz="2400" dirty="0" err="1" smtClean="0"/>
              <a:t>hospital</a:t>
            </a:r>
            <a:r>
              <a:rPr lang="tr-TR" sz="2400" dirty="0" smtClean="0"/>
              <a:t> </a:t>
            </a:r>
            <a:r>
              <a:rPr lang="tr-TR" sz="2400" dirty="0" err="1" smtClean="0"/>
              <a:t>now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I __________ a </a:t>
            </a:r>
            <a:r>
              <a:rPr lang="tr-TR" sz="2400" dirty="0" err="1" smtClean="0"/>
              <a:t>musical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Lots</a:t>
            </a:r>
            <a:r>
              <a:rPr lang="tr-TR" sz="2400" dirty="0" smtClean="0"/>
              <a:t> of </a:t>
            </a:r>
            <a:r>
              <a:rPr lang="tr-TR" sz="2400" dirty="0" err="1" smtClean="0"/>
              <a:t>peple</a:t>
            </a:r>
            <a:r>
              <a:rPr lang="tr-TR" sz="2400" dirty="0"/>
              <a:t> </a:t>
            </a:r>
            <a:r>
              <a:rPr lang="tr-TR" sz="2400" dirty="0" smtClean="0"/>
              <a:t>__________ </a:t>
            </a:r>
            <a:r>
              <a:rPr lang="tr-TR" sz="2400" dirty="0" err="1" smtClean="0"/>
              <a:t>to</a:t>
            </a:r>
            <a:r>
              <a:rPr lang="tr-TR" sz="2400" dirty="0" smtClean="0"/>
              <a:t> salsa </a:t>
            </a:r>
            <a:r>
              <a:rPr lang="tr-TR" sz="2400" dirty="0" err="1" smtClean="0"/>
              <a:t>class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We</a:t>
            </a:r>
            <a:r>
              <a:rPr lang="tr-TR" sz="2400" dirty="0" smtClean="0"/>
              <a:t> __________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Pacific Ocean.</a:t>
            </a:r>
          </a:p>
          <a:p>
            <a:r>
              <a:rPr lang="tr-TR" sz="2400" dirty="0" err="1" smtClean="0"/>
              <a:t>They</a:t>
            </a:r>
            <a:r>
              <a:rPr lang="tr-TR" sz="2400" dirty="0" smtClean="0"/>
              <a:t> __________ a </a:t>
            </a:r>
            <a:r>
              <a:rPr lang="tr-TR" sz="2400" dirty="0" err="1" smtClean="0"/>
              <a:t>marathon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I __________ a </a:t>
            </a:r>
            <a:r>
              <a:rPr lang="tr-TR" sz="2400" dirty="0" err="1" smtClean="0"/>
              <a:t>cake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my</a:t>
            </a:r>
            <a:r>
              <a:rPr lang="tr-TR" sz="2400" dirty="0" smtClean="0"/>
              <a:t> </a:t>
            </a:r>
            <a:r>
              <a:rPr lang="tr-TR" sz="2400" dirty="0" err="1" smtClean="0"/>
              <a:t>mother’s</a:t>
            </a:r>
            <a:r>
              <a:rPr lang="tr-TR" sz="2400" dirty="0" smtClean="0"/>
              <a:t> </a:t>
            </a:r>
            <a:r>
              <a:rPr lang="tr-TR" sz="2400" dirty="0" err="1" smtClean="0"/>
              <a:t>birthday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He __________ a </a:t>
            </a:r>
            <a:r>
              <a:rPr lang="tr-TR" sz="2400" dirty="0" err="1" smtClean="0"/>
              <a:t>present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his </a:t>
            </a:r>
            <a:r>
              <a:rPr lang="tr-TR" sz="2400" dirty="0" err="1" smtClean="0"/>
              <a:t>wife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She</a:t>
            </a:r>
            <a:r>
              <a:rPr lang="tr-TR" sz="2400" dirty="0" smtClean="0"/>
              <a:t> __________ </a:t>
            </a:r>
            <a:r>
              <a:rPr lang="tr-TR" sz="2400" dirty="0" err="1" smtClean="0"/>
              <a:t>lots</a:t>
            </a:r>
            <a:r>
              <a:rPr lang="tr-TR" sz="2400" dirty="0" smtClean="0"/>
              <a:t> of </a:t>
            </a:r>
            <a:r>
              <a:rPr lang="tr-TR" sz="2400" dirty="0" err="1" smtClean="0"/>
              <a:t>broken</a:t>
            </a:r>
            <a:r>
              <a:rPr lang="tr-TR" sz="2400" dirty="0" smtClean="0"/>
              <a:t> </a:t>
            </a:r>
            <a:r>
              <a:rPr lang="tr-TR" sz="2400" dirty="0" err="1" smtClean="0"/>
              <a:t>bicycles</a:t>
            </a:r>
            <a:r>
              <a:rPr lang="tr-TR" sz="2400" dirty="0" smtClean="0"/>
              <a:t>. </a:t>
            </a:r>
            <a:endParaRPr lang="en-US" sz="24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7401141" y="3356992"/>
            <a:ext cx="1656184" cy="2592288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000" dirty="0" smtClean="0"/>
              <a:t>*not </a:t>
            </a:r>
            <a:r>
              <a:rPr lang="tr-TR" sz="2000" dirty="0" err="1" smtClean="0"/>
              <a:t>see</a:t>
            </a:r>
            <a:endParaRPr lang="tr-TR" sz="2000" dirty="0" smtClean="0"/>
          </a:p>
          <a:p>
            <a:pPr marL="64008" indent="0">
              <a:buNone/>
            </a:pPr>
            <a:r>
              <a:rPr lang="tr-TR" sz="2000" dirty="0" smtClean="0"/>
              <a:t>*</a:t>
            </a:r>
            <a:r>
              <a:rPr lang="tr-TR" sz="2000" dirty="0" err="1"/>
              <a:t>g</a:t>
            </a:r>
            <a:r>
              <a:rPr lang="tr-TR" sz="2000" dirty="0" err="1" smtClean="0"/>
              <a:t>o</a:t>
            </a:r>
            <a:endParaRPr lang="tr-TR" sz="2000" dirty="0" smtClean="0"/>
          </a:p>
          <a:p>
            <a:pPr marL="64008" indent="0">
              <a:buNone/>
            </a:pPr>
            <a:r>
              <a:rPr lang="tr-TR" sz="2000" dirty="0" smtClean="0"/>
              <a:t>*not buy</a:t>
            </a:r>
          </a:p>
          <a:p>
            <a:pPr marL="64008" indent="0">
              <a:buNone/>
            </a:pPr>
            <a:r>
              <a:rPr lang="tr-TR" sz="2000" dirty="0" smtClean="0"/>
              <a:t>*not </a:t>
            </a:r>
            <a:r>
              <a:rPr lang="tr-TR" sz="2000" dirty="0" err="1" smtClean="0"/>
              <a:t>make</a:t>
            </a:r>
            <a:endParaRPr lang="tr-TR" sz="2000" dirty="0" smtClean="0"/>
          </a:p>
          <a:p>
            <a:pPr marL="64008" indent="0">
              <a:buNone/>
            </a:pPr>
            <a:r>
              <a:rPr lang="tr-TR" sz="2000" dirty="0" smtClean="0"/>
              <a:t>*organize</a:t>
            </a:r>
          </a:p>
          <a:p>
            <a:pPr marL="64008" indent="0">
              <a:buNone/>
            </a:pPr>
            <a:r>
              <a:rPr lang="tr-TR" sz="2000" dirty="0" smtClean="0"/>
              <a:t>*</a:t>
            </a:r>
            <a:r>
              <a:rPr lang="tr-TR" sz="2000" dirty="0" err="1" smtClean="0"/>
              <a:t>repair</a:t>
            </a:r>
            <a:endParaRPr lang="tr-TR" sz="2000" dirty="0" smtClean="0"/>
          </a:p>
          <a:p>
            <a:pPr marL="64008" indent="0">
              <a:buNone/>
            </a:pPr>
            <a:r>
              <a:rPr lang="tr-TR" sz="2000" dirty="0" smtClean="0"/>
              <a:t>*</a:t>
            </a:r>
            <a:r>
              <a:rPr lang="tr-TR" sz="2000" dirty="0" err="1" smtClean="0"/>
              <a:t>swim</a:t>
            </a:r>
            <a:endParaRPr lang="tr-TR" sz="2000" dirty="0" smtClean="0"/>
          </a:p>
          <a:p>
            <a:pPr marL="64008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84091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492896"/>
            <a:ext cx="7283152" cy="3529864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She’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</a:t>
            </a:r>
            <a:r>
              <a:rPr lang="tr-TR" sz="2400" dirty="0" smtClean="0"/>
              <a:t> 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broken</a:t>
            </a:r>
            <a:r>
              <a:rPr lang="tr-TR" sz="2400" dirty="0" smtClean="0"/>
              <a:t> her </a:t>
            </a:r>
            <a:r>
              <a:rPr lang="tr-TR" sz="2400" dirty="0" err="1" smtClean="0"/>
              <a:t>arm</a:t>
            </a:r>
            <a:r>
              <a:rPr lang="tr-TR" sz="2400" dirty="0" smtClean="0"/>
              <a:t>. </a:t>
            </a:r>
            <a:r>
              <a:rPr lang="tr-TR" sz="2400" dirty="0" err="1" smtClean="0"/>
              <a:t>She’s</a:t>
            </a:r>
            <a:r>
              <a:rPr lang="tr-TR" sz="2400" dirty="0" smtClean="0"/>
              <a:t> in </a:t>
            </a:r>
            <a:r>
              <a:rPr lang="tr-TR" sz="2400" dirty="0" err="1" smtClean="0"/>
              <a:t>hospital</a:t>
            </a:r>
            <a:r>
              <a:rPr lang="tr-TR" sz="2400" dirty="0" smtClean="0"/>
              <a:t> </a:t>
            </a:r>
            <a:r>
              <a:rPr lang="tr-TR" sz="2400" dirty="0" err="1" smtClean="0"/>
              <a:t>now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I __________ a </a:t>
            </a:r>
            <a:r>
              <a:rPr lang="tr-TR" sz="2400" dirty="0" err="1" smtClean="0"/>
              <a:t>musical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Lots</a:t>
            </a:r>
            <a:r>
              <a:rPr lang="tr-TR" sz="2400" dirty="0" smtClean="0"/>
              <a:t> of </a:t>
            </a:r>
            <a:r>
              <a:rPr lang="tr-TR" sz="2400" dirty="0" err="1" smtClean="0"/>
              <a:t>peple</a:t>
            </a:r>
            <a:r>
              <a:rPr lang="tr-TR" sz="2400" dirty="0"/>
              <a:t> </a:t>
            </a:r>
            <a:r>
              <a:rPr lang="tr-TR" sz="2400" dirty="0" smtClean="0"/>
              <a:t>__________ </a:t>
            </a:r>
            <a:r>
              <a:rPr lang="tr-TR" sz="2400" dirty="0" err="1" smtClean="0"/>
              <a:t>to</a:t>
            </a:r>
            <a:r>
              <a:rPr lang="tr-TR" sz="2400" dirty="0" smtClean="0"/>
              <a:t> salsa </a:t>
            </a:r>
            <a:r>
              <a:rPr lang="tr-TR" sz="2400" dirty="0" err="1" smtClean="0"/>
              <a:t>class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We</a:t>
            </a:r>
            <a:r>
              <a:rPr lang="tr-TR" sz="2400" dirty="0" smtClean="0"/>
              <a:t> __________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Pacific Ocean.</a:t>
            </a:r>
          </a:p>
          <a:p>
            <a:r>
              <a:rPr lang="tr-TR" sz="2400" dirty="0" err="1" smtClean="0"/>
              <a:t>They</a:t>
            </a:r>
            <a:r>
              <a:rPr lang="tr-TR" sz="2400" dirty="0" smtClean="0"/>
              <a:t> __________ a </a:t>
            </a:r>
            <a:r>
              <a:rPr lang="tr-TR" sz="2400" dirty="0" err="1" smtClean="0"/>
              <a:t>marathon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I __________ a </a:t>
            </a:r>
            <a:r>
              <a:rPr lang="tr-TR" sz="2400" dirty="0" err="1" smtClean="0"/>
              <a:t>cake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my</a:t>
            </a:r>
            <a:r>
              <a:rPr lang="tr-TR" sz="2400" dirty="0" smtClean="0"/>
              <a:t> </a:t>
            </a:r>
            <a:r>
              <a:rPr lang="tr-TR" sz="2400" dirty="0" err="1" smtClean="0"/>
              <a:t>mother’s</a:t>
            </a:r>
            <a:r>
              <a:rPr lang="tr-TR" sz="2400" dirty="0" smtClean="0"/>
              <a:t> </a:t>
            </a:r>
            <a:r>
              <a:rPr lang="tr-TR" sz="2400" dirty="0" err="1" smtClean="0"/>
              <a:t>birthday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He __________ a </a:t>
            </a:r>
            <a:r>
              <a:rPr lang="tr-TR" sz="2400" dirty="0" err="1" smtClean="0"/>
              <a:t>present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his </a:t>
            </a:r>
            <a:r>
              <a:rPr lang="tr-TR" sz="2400" dirty="0" err="1" smtClean="0"/>
              <a:t>wife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She</a:t>
            </a:r>
            <a:r>
              <a:rPr lang="tr-TR" sz="2400" dirty="0" smtClean="0"/>
              <a:t> __________ </a:t>
            </a:r>
            <a:r>
              <a:rPr lang="tr-TR" sz="2400" dirty="0" err="1" smtClean="0"/>
              <a:t>lots</a:t>
            </a:r>
            <a:r>
              <a:rPr lang="tr-TR" sz="2400" dirty="0" smtClean="0"/>
              <a:t> of </a:t>
            </a:r>
            <a:r>
              <a:rPr lang="tr-TR" sz="2400" dirty="0" err="1" smtClean="0"/>
              <a:t>broken</a:t>
            </a:r>
            <a:r>
              <a:rPr lang="tr-TR" sz="2400" dirty="0" smtClean="0"/>
              <a:t> </a:t>
            </a:r>
            <a:r>
              <a:rPr lang="tr-TR" sz="2400" dirty="0" err="1" smtClean="0"/>
              <a:t>bicycles</a:t>
            </a:r>
            <a:r>
              <a:rPr lang="tr-TR" sz="2400" dirty="0" smtClean="0"/>
              <a:t>. </a:t>
            </a:r>
            <a:endParaRPr lang="en-US" sz="24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7401141" y="3140968"/>
            <a:ext cx="1656184" cy="2592288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2000" dirty="0" smtClean="0"/>
              <a:t>*not </a:t>
            </a:r>
            <a:r>
              <a:rPr lang="tr-TR" sz="2000" dirty="0" err="1" smtClean="0"/>
              <a:t>see</a:t>
            </a:r>
            <a:endParaRPr lang="tr-TR" sz="2000" dirty="0" smtClean="0"/>
          </a:p>
          <a:p>
            <a:pPr marL="64008" indent="0">
              <a:buNone/>
            </a:pPr>
            <a:r>
              <a:rPr lang="tr-TR" sz="2000" dirty="0" smtClean="0"/>
              <a:t>*</a:t>
            </a:r>
            <a:r>
              <a:rPr lang="tr-TR" sz="2000" dirty="0" err="1"/>
              <a:t>g</a:t>
            </a:r>
            <a:r>
              <a:rPr lang="tr-TR" sz="2000" dirty="0" err="1" smtClean="0"/>
              <a:t>o</a:t>
            </a:r>
            <a:endParaRPr lang="tr-TR" sz="2000" dirty="0" smtClean="0"/>
          </a:p>
          <a:p>
            <a:pPr marL="64008" indent="0">
              <a:buNone/>
            </a:pPr>
            <a:r>
              <a:rPr lang="tr-TR" sz="2000" dirty="0" smtClean="0"/>
              <a:t>*not buy</a:t>
            </a:r>
          </a:p>
          <a:p>
            <a:pPr marL="64008" indent="0">
              <a:buNone/>
            </a:pPr>
            <a:r>
              <a:rPr lang="tr-TR" sz="2000" dirty="0" smtClean="0"/>
              <a:t>*not </a:t>
            </a:r>
            <a:r>
              <a:rPr lang="tr-TR" sz="2000" dirty="0" err="1" smtClean="0"/>
              <a:t>make</a:t>
            </a:r>
            <a:endParaRPr lang="tr-TR" sz="2000" dirty="0" smtClean="0"/>
          </a:p>
          <a:p>
            <a:pPr marL="64008" indent="0">
              <a:buNone/>
            </a:pPr>
            <a:r>
              <a:rPr lang="tr-TR" sz="2000" dirty="0" smtClean="0"/>
              <a:t>*organize</a:t>
            </a:r>
          </a:p>
          <a:p>
            <a:pPr marL="64008" indent="0">
              <a:buNone/>
            </a:pPr>
            <a:r>
              <a:rPr lang="tr-TR" sz="2000" dirty="0" smtClean="0"/>
              <a:t>*</a:t>
            </a:r>
            <a:r>
              <a:rPr lang="tr-TR" sz="2000" dirty="0" err="1" smtClean="0"/>
              <a:t>repair</a:t>
            </a:r>
            <a:endParaRPr lang="tr-TR" sz="2000" dirty="0" smtClean="0"/>
          </a:p>
          <a:p>
            <a:pPr marL="64008" indent="0">
              <a:buNone/>
            </a:pPr>
            <a:r>
              <a:rPr lang="tr-TR" sz="2000" dirty="0" smtClean="0"/>
              <a:t>*</a:t>
            </a:r>
            <a:r>
              <a:rPr lang="tr-TR" sz="2000" dirty="0" err="1" smtClean="0"/>
              <a:t>swim</a:t>
            </a:r>
            <a:endParaRPr lang="tr-TR" sz="2000" dirty="0" smtClean="0"/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27584" y="2924944"/>
            <a:ext cx="1728193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aven’t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seen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843807" y="3429000"/>
            <a:ext cx="1728193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gone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403648" y="3861048"/>
            <a:ext cx="1728193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</a:t>
            </a:r>
            <a:r>
              <a:rPr lang="tr-T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swum</a:t>
            </a:r>
            <a:endParaRPr lang="tr-T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475656" y="4365104"/>
            <a:ext cx="1872208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</a:t>
            </a:r>
            <a:r>
              <a:rPr lang="tr-T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organized</a:t>
            </a:r>
            <a:endParaRPr lang="tr-TR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827584" y="4797152"/>
            <a:ext cx="1800201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aven’t</a:t>
            </a:r>
            <a:r>
              <a:rPr lang="tr-T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made</a:t>
            </a:r>
            <a:endParaRPr lang="tr-TR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dirty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1187623" y="5229200"/>
            <a:ext cx="1800201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hasn’t</a:t>
            </a:r>
            <a:r>
              <a:rPr lang="tr-T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bought</a:t>
            </a:r>
            <a:endParaRPr lang="tr-TR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dirty="0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1367643" y="5661248"/>
            <a:ext cx="1800201" cy="432048"/>
          </a:xfrm>
          <a:prstGeom prst="rect">
            <a:avLst/>
          </a:prstGeom>
          <a:ln w="28575">
            <a:noFill/>
          </a:ln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tr-TR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tr-T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 </a:t>
            </a:r>
            <a:r>
              <a:rPr lang="tr-TR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repaired</a:t>
            </a:r>
            <a:endParaRPr lang="tr-TR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58003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171</TotalTime>
  <Words>1409</Words>
  <Application>Microsoft Office PowerPoint</Application>
  <PresentationFormat>Ekran Gösterisi (4:3)</PresentationFormat>
  <Paragraphs>219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Canlı</vt:lpstr>
      <vt:lpstr>Present Perfect Part 1 Exercises</vt:lpstr>
      <vt:lpstr>Let’s remember some little details!</vt:lpstr>
      <vt:lpstr>Let’s remember some little details!</vt:lpstr>
      <vt:lpstr>Please read the examples below!</vt:lpstr>
      <vt:lpstr>Let’s do some practice on the participles!</vt:lpstr>
      <vt:lpstr>Here are the answers!</vt:lpstr>
      <vt:lpstr>Please complete the sentences with present perfect!</vt:lpstr>
      <vt:lpstr>Complete the sentences using the present perfect use the words in the box. </vt:lpstr>
      <vt:lpstr>Complete the sentences using the present perfect use the words in the box. </vt:lpstr>
      <vt:lpstr>Complete the sentences using the present perfect use the words in the box. </vt:lpstr>
      <vt:lpstr>Complete the sentences using the present perfect use the words in the box. </vt:lpstr>
      <vt:lpstr>Put the words in the right order.</vt:lpstr>
      <vt:lpstr>Complete the article with present perfect simple.</vt:lpstr>
      <vt:lpstr>Complete the article with present perfect simple.</vt:lpstr>
      <vt:lpstr>Complete the article with present perfect simple.</vt:lpstr>
      <vt:lpstr>Correct the present perfect sentences.</vt:lpstr>
      <vt:lpstr>Correct the present perfect sentences.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Dilah Yavuz</dc:creator>
  <cp:lastModifiedBy>Kenan</cp:lastModifiedBy>
  <cp:revision>23</cp:revision>
  <dcterms:created xsi:type="dcterms:W3CDTF">2018-12-03T09:38:24Z</dcterms:created>
  <dcterms:modified xsi:type="dcterms:W3CDTF">2018-12-04T20:30:16Z</dcterms:modified>
</cp:coreProperties>
</file>